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pptx" ContentType="application/vnd.openxmlformats-officedocument.presentationml.presentation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2.xml" ContentType="application/vnd.openxmlformats-officedocument.presentationml.notesSlide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6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700" r:id="rId5"/>
  </p:sldMasterIdLst>
  <p:notesMasterIdLst>
    <p:notesMasterId r:id="rId56"/>
  </p:notesMasterIdLst>
  <p:sldIdLst>
    <p:sldId id="815" r:id="rId6"/>
    <p:sldId id="2206" r:id="rId7"/>
    <p:sldId id="2130" r:id="rId8"/>
    <p:sldId id="2213" r:id="rId9"/>
    <p:sldId id="2126" r:id="rId10"/>
    <p:sldId id="2153" r:id="rId11"/>
    <p:sldId id="2154" r:id="rId12"/>
    <p:sldId id="2214" r:id="rId13"/>
    <p:sldId id="2123" r:id="rId14"/>
    <p:sldId id="2150" r:id="rId15"/>
    <p:sldId id="1793" r:id="rId16"/>
    <p:sldId id="2106" r:id="rId17"/>
    <p:sldId id="2087" r:id="rId18"/>
    <p:sldId id="344" r:id="rId19"/>
    <p:sldId id="2158" r:id="rId20"/>
    <p:sldId id="2155" r:id="rId21"/>
    <p:sldId id="2157" r:id="rId22"/>
    <p:sldId id="426" r:id="rId23"/>
    <p:sldId id="2156" r:id="rId24"/>
    <p:sldId id="2091" r:id="rId25"/>
    <p:sldId id="2083" r:id="rId26"/>
    <p:sldId id="2010" r:id="rId27"/>
    <p:sldId id="2209" r:id="rId28"/>
    <p:sldId id="2210" r:id="rId29"/>
    <p:sldId id="2211" r:id="rId30"/>
    <p:sldId id="718" r:id="rId31"/>
    <p:sldId id="2118" r:id="rId32"/>
    <p:sldId id="2120" r:id="rId33"/>
    <p:sldId id="650" r:id="rId34"/>
    <p:sldId id="2064" r:id="rId35"/>
    <p:sldId id="2117" r:id="rId36"/>
    <p:sldId id="273" r:id="rId37"/>
    <p:sldId id="275" r:id="rId38"/>
    <p:sldId id="2050" r:id="rId39"/>
    <p:sldId id="280" r:id="rId40"/>
    <p:sldId id="2207" r:id="rId41"/>
    <p:sldId id="2039" r:id="rId42"/>
    <p:sldId id="2119" r:id="rId43"/>
    <p:sldId id="2029" r:id="rId44"/>
    <p:sldId id="2205" r:id="rId45"/>
    <p:sldId id="2006" r:id="rId46"/>
    <p:sldId id="2023" r:id="rId47"/>
    <p:sldId id="2212" r:id="rId48"/>
    <p:sldId id="2208" r:id="rId49"/>
    <p:sldId id="2066" r:id="rId50"/>
    <p:sldId id="2175" r:id="rId51"/>
    <p:sldId id="2077" r:id="rId52"/>
    <p:sldId id="2176" r:id="rId53"/>
    <p:sldId id="665" r:id="rId54"/>
    <p:sldId id="276" r:id="rId55"/>
  </p:sldIdLst>
  <p:sldSz cx="12192000" cy="6858000"/>
  <p:notesSz cx="7102475" cy="93884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8E4D9608-7BA6-4974-BCDF-AB062608AE3C}">
          <p14:sldIdLst>
            <p14:sldId id="815"/>
            <p14:sldId id="2206"/>
            <p14:sldId id="2130"/>
            <p14:sldId id="2213"/>
            <p14:sldId id="2126"/>
            <p14:sldId id="2153"/>
            <p14:sldId id="2154"/>
            <p14:sldId id="2214"/>
            <p14:sldId id="2123"/>
            <p14:sldId id="2150"/>
            <p14:sldId id="1793"/>
            <p14:sldId id="2106"/>
            <p14:sldId id="2087"/>
            <p14:sldId id="344"/>
            <p14:sldId id="2158"/>
            <p14:sldId id="2155"/>
            <p14:sldId id="2157"/>
            <p14:sldId id="426"/>
            <p14:sldId id="2156"/>
            <p14:sldId id="2091"/>
            <p14:sldId id="2083"/>
            <p14:sldId id="2010"/>
            <p14:sldId id="2209"/>
            <p14:sldId id="2210"/>
            <p14:sldId id="2211"/>
            <p14:sldId id="718"/>
            <p14:sldId id="2118"/>
            <p14:sldId id="2120"/>
            <p14:sldId id="650"/>
            <p14:sldId id="2064"/>
            <p14:sldId id="2117"/>
            <p14:sldId id="273"/>
            <p14:sldId id="275"/>
            <p14:sldId id="2050"/>
            <p14:sldId id="280"/>
            <p14:sldId id="2207"/>
            <p14:sldId id="2039"/>
            <p14:sldId id="2119"/>
            <p14:sldId id="2029"/>
            <p14:sldId id="2205"/>
            <p14:sldId id="2006"/>
            <p14:sldId id="2023"/>
            <p14:sldId id="2212"/>
            <p14:sldId id="2208"/>
            <p14:sldId id="2066"/>
            <p14:sldId id="2175"/>
            <p14:sldId id="2077"/>
            <p14:sldId id="2176"/>
            <p14:sldId id="665"/>
            <p14:sldId id="276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4997" autoAdjust="0"/>
    <p:restoredTop sz="94660"/>
  </p:normalViewPr>
  <p:slideViewPr>
    <p:cSldViewPr snapToGrid="0">
      <p:cViewPr varScale="1">
        <p:scale>
          <a:sx n="91" d="100"/>
          <a:sy n="91" d="100"/>
        </p:scale>
        <p:origin x="77" y="4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90" d="100"/>
        <a:sy n="9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presProps" Target="presProps.xml"/><Relationship Id="rId61" Type="http://schemas.microsoft.com/office/2016/11/relationships/changesInfo" Target="changesInfos/changesInfo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ric P. Prostko" userId="57af0305-f4ff-4cda-9e98-7abbd193299d" providerId="ADAL" clId="{67D1D56F-9994-45BC-8FD9-818007293312}"/>
    <pc:docChg chg="undo redo custSel addSld delSld modSld sldOrd addMainMaster delMainMaster modMainMaster addSection delSection modSection modNotesMaster">
      <pc:chgData name="Eric P. Prostko" userId="57af0305-f4ff-4cda-9e98-7abbd193299d" providerId="ADAL" clId="{67D1D56F-9994-45BC-8FD9-818007293312}" dt="2024-12-02T17:08:03.807" v="2560" actId="1076"/>
      <pc:docMkLst>
        <pc:docMk/>
      </pc:docMkLst>
      <pc:sldChg chg="modSp add modTransition">
        <pc:chgData name="Eric P. Prostko" userId="57af0305-f4ff-4cda-9e98-7abbd193299d" providerId="ADAL" clId="{67D1D56F-9994-45BC-8FD9-818007293312}" dt="2024-11-01T14:16:34.502" v="1788" actId="1037"/>
        <pc:sldMkLst>
          <pc:docMk/>
          <pc:sldMk cId="880502174" sldId="273"/>
        </pc:sldMkLst>
        <pc:spChg chg="mod">
          <ac:chgData name="Eric P. Prostko" userId="57af0305-f4ff-4cda-9e98-7abbd193299d" providerId="ADAL" clId="{67D1D56F-9994-45BC-8FD9-818007293312}" dt="2024-11-01T14:13:02.407" v="1710" actId="1076"/>
          <ac:spMkLst>
            <pc:docMk/>
            <pc:sldMk cId="880502174" sldId="273"/>
            <ac:spMk id="8" creationId="{00000000-0000-0000-0000-000000000000}"/>
          </ac:spMkLst>
        </pc:spChg>
        <pc:spChg chg="mod">
          <ac:chgData name="Eric P. Prostko" userId="57af0305-f4ff-4cda-9e98-7abbd193299d" providerId="ADAL" clId="{67D1D56F-9994-45BC-8FD9-818007293312}" dt="2024-11-01T14:13:09.220" v="1713" actId="1076"/>
          <ac:spMkLst>
            <pc:docMk/>
            <pc:sldMk cId="880502174" sldId="273"/>
            <ac:spMk id="12" creationId="{00000000-0000-0000-0000-000000000000}"/>
          </ac:spMkLst>
        </pc:spChg>
        <pc:spChg chg="mod">
          <ac:chgData name="Eric P. Prostko" userId="57af0305-f4ff-4cda-9e98-7abbd193299d" providerId="ADAL" clId="{67D1D56F-9994-45BC-8FD9-818007293312}" dt="2024-11-01T14:16:27.436" v="1768" actId="1035"/>
          <ac:spMkLst>
            <pc:docMk/>
            <pc:sldMk cId="880502174" sldId="273"/>
            <ac:spMk id="13" creationId="{00000000-0000-0000-0000-000000000000}"/>
          </ac:spMkLst>
        </pc:spChg>
        <pc:spChg chg="mod">
          <ac:chgData name="Eric P. Prostko" userId="57af0305-f4ff-4cda-9e98-7abbd193299d" providerId="ADAL" clId="{67D1D56F-9994-45BC-8FD9-818007293312}" dt="2024-11-01T14:16:34.502" v="1788" actId="1037"/>
          <ac:spMkLst>
            <pc:docMk/>
            <pc:sldMk cId="880502174" sldId="273"/>
            <ac:spMk id="14" creationId="{00000000-0000-0000-0000-000000000000}"/>
          </ac:spMkLst>
        </pc:spChg>
        <pc:picChg chg="mod">
          <ac:chgData name="Eric P. Prostko" userId="57af0305-f4ff-4cda-9e98-7abbd193299d" providerId="ADAL" clId="{67D1D56F-9994-45BC-8FD9-818007293312}" dt="2024-11-01T14:13:06.125" v="1712" actId="14100"/>
          <ac:picMkLst>
            <pc:docMk/>
            <pc:sldMk cId="880502174" sldId="273"/>
            <ac:picMk id="9" creationId="{00000000-0000-0000-0000-000000000000}"/>
          </ac:picMkLst>
        </pc:picChg>
        <pc:picChg chg="mod">
          <ac:chgData name="Eric P. Prostko" userId="57af0305-f4ff-4cda-9e98-7abbd193299d" providerId="ADAL" clId="{67D1D56F-9994-45BC-8FD9-818007293312}" dt="2024-11-01T14:13:13.896" v="1715" actId="14100"/>
          <ac:picMkLst>
            <pc:docMk/>
            <pc:sldMk cId="880502174" sldId="273"/>
            <ac:picMk id="10" creationId="{00000000-0000-0000-0000-000000000000}"/>
          </ac:picMkLst>
        </pc:picChg>
        <pc:picChg chg="mod">
          <ac:chgData name="Eric P. Prostko" userId="57af0305-f4ff-4cda-9e98-7abbd193299d" providerId="ADAL" clId="{67D1D56F-9994-45BC-8FD9-818007293312}" dt="2024-11-01T14:13:18.776" v="1717" actId="14100"/>
          <ac:picMkLst>
            <pc:docMk/>
            <pc:sldMk cId="880502174" sldId="273"/>
            <ac:picMk id="11" creationId="{00000000-0000-0000-0000-000000000000}"/>
          </ac:picMkLst>
        </pc:picChg>
      </pc:sldChg>
      <pc:sldChg chg="modSp add modTransition">
        <pc:chgData name="Eric P. Prostko" userId="57af0305-f4ff-4cda-9e98-7abbd193299d" providerId="ADAL" clId="{67D1D56F-9994-45BC-8FD9-818007293312}" dt="2024-11-01T14:15:49.029" v="1729" actId="255"/>
        <pc:sldMkLst>
          <pc:docMk/>
          <pc:sldMk cId="1586718142" sldId="275"/>
        </pc:sldMkLst>
        <pc:spChg chg="mod">
          <ac:chgData name="Eric P. Prostko" userId="57af0305-f4ff-4cda-9e98-7abbd193299d" providerId="ADAL" clId="{67D1D56F-9994-45BC-8FD9-818007293312}" dt="2024-11-01T14:15:49.029" v="1729" actId="255"/>
          <ac:spMkLst>
            <pc:docMk/>
            <pc:sldMk cId="1586718142" sldId="275"/>
            <ac:spMk id="2" creationId="{00000000-0000-0000-0000-000000000000}"/>
          </ac:spMkLst>
        </pc:spChg>
        <pc:spChg chg="mod">
          <ac:chgData name="Eric P. Prostko" userId="57af0305-f4ff-4cda-9e98-7abbd193299d" providerId="ADAL" clId="{67D1D56F-9994-45BC-8FD9-818007293312}" dt="2024-11-01T14:14:00.762" v="1725" actId="1076"/>
          <ac:spMkLst>
            <pc:docMk/>
            <pc:sldMk cId="1586718142" sldId="275"/>
            <ac:spMk id="3" creationId="{00000000-0000-0000-0000-000000000000}"/>
          </ac:spMkLst>
        </pc:spChg>
        <pc:spChg chg="mod">
          <ac:chgData name="Eric P. Prostko" userId="57af0305-f4ff-4cda-9e98-7abbd193299d" providerId="ADAL" clId="{67D1D56F-9994-45BC-8FD9-818007293312}" dt="2024-11-01T14:13:26.998" v="1718" actId="1076"/>
          <ac:spMkLst>
            <pc:docMk/>
            <pc:sldMk cId="1586718142" sldId="275"/>
            <ac:spMk id="4" creationId="{00000000-0000-0000-0000-000000000000}"/>
          </ac:spMkLst>
        </pc:spChg>
        <pc:spChg chg="mod">
          <ac:chgData name="Eric P. Prostko" userId="57af0305-f4ff-4cda-9e98-7abbd193299d" providerId="ADAL" clId="{67D1D56F-9994-45BC-8FD9-818007293312}" dt="2024-11-01T14:13:53.124" v="1724" actId="1076"/>
          <ac:spMkLst>
            <pc:docMk/>
            <pc:sldMk cId="1586718142" sldId="275"/>
            <ac:spMk id="5" creationId="{00000000-0000-0000-0000-000000000000}"/>
          </ac:spMkLst>
        </pc:spChg>
        <pc:spChg chg="mod">
          <ac:chgData name="Eric P. Prostko" userId="57af0305-f4ff-4cda-9e98-7abbd193299d" providerId="ADAL" clId="{67D1D56F-9994-45BC-8FD9-818007293312}" dt="2024-11-01T14:13:30.674" v="1719" actId="1076"/>
          <ac:spMkLst>
            <pc:docMk/>
            <pc:sldMk cId="1586718142" sldId="275"/>
            <ac:spMk id="8" creationId="{00000000-0000-0000-0000-000000000000}"/>
          </ac:spMkLst>
        </pc:spChg>
        <pc:graphicFrameChg chg="mod">
          <ac:chgData name="Eric P. Prostko" userId="57af0305-f4ff-4cda-9e98-7abbd193299d" providerId="ADAL" clId="{67D1D56F-9994-45BC-8FD9-818007293312}" dt="2024-11-01T14:13:40.632" v="1721" actId="1076"/>
          <ac:graphicFrameMkLst>
            <pc:docMk/>
            <pc:sldMk cId="1586718142" sldId="275"/>
            <ac:graphicFrameMk id="7" creationId="{00000000-0000-0000-0000-000000000000}"/>
          </ac:graphicFrameMkLst>
        </pc:graphicFrameChg>
        <pc:graphicFrameChg chg="mod">
          <ac:chgData name="Eric P. Prostko" userId="57af0305-f4ff-4cda-9e98-7abbd193299d" providerId="ADAL" clId="{67D1D56F-9994-45BC-8FD9-818007293312}" dt="2024-11-01T14:13:47.725" v="1723" actId="1076"/>
          <ac:graphicFrameMkLst>
            <pc:docMk/>
            <pc:sldMk cId="1586718142" sldId="275"/>
            <ac:graphicFrameMk id="9" creationId="{00000000-0000-0000-0000-000000000000}"/>
          </ac:graphicFrameMkLst>
        </pc:graphicFrameChg>
      </pc:sldChg>
      <pc:sldChg chg="add modTransition">
        <pc:chgData name="Eric P. Prostko" userId="57af0305-f4ff-4cda-9e98-7abbd193299d" providerId="ADAL" clId="{67D1D56F-9994-45BC-8FD9-818007293312}" dt="2024-10-31T18:51:56.105" v="492"/>
        <pc:sldMkLst>
          <pc:docMk/>
          <pc:sldMk cId="2636671093" sldId="276"/>
        </pc:sldMkLst>
      </pc:sldChg>
      <pc:sldChg chg="add del ord modTransition">
        <pc:chgData name="Eric P. Prostko" userId="57af0305-f4ff-4cda-9e98-7abbd193299d" providerId="ADAL" clId="{67D1D56F-9994-45BC-8FD9-818007293312}" dt="2024-10-31T18:51:56.105" v="492"/>
        <pc:sldMkLst>
          <pc:docMk/>
          <pc:sldMk cId="2004049330" sldId="280"/>
        </pc:sldMkLst>
      </pc:sldChg>
      <pc:sldChg chg="add del modTransition">
        <pc:chgData name="Eric P. Prostko" userId="57af0305-f4ff-4cda-9e98-7abbd193299d" providerId="ADAL" clId="{67D1D56F-9994-45BC-8FD9-818007293312}" dt="2024-10-31T18:51:56.105" v="492"/>
        <pc:sldMkLst>
          <pc:docMk/>
          <pc:sldMk cId="3684236293" sldId="344"/>
        </pc:sldMkLst>
      </pc:sldChg>
      <pc:sldChg chg="add del ord modTransition">
        <pc:chgData name="Eric P. Prostko" userId="57af0305-f4ff-4cda-9e98-7abbd193299d" providerId="ADAL" clId="{67D1D56F-9994-45BC-8FD9-818007293312}" dt="2024-10-31T18:51:56.105" v="492"/>
        <pc:sldMkLst>
          <pc:docMk/>
          <pc:sldMk cId="3956479280" sldId="426"/>
        </pc:sldMkLst>
      </pc:sldChg>
      <pc:sldChg chg="add modTransition">
        <pc:chgData name="Eric P. Prostko" userId="57af0305-f4ff-4cda-9e98-7abbd193299d" providerId="ADAL" clId="{67D1D56F-9994-45BC-8FD9-818007293312}" dt="2024-10-31T18:51:56.105" v="492"/>
        <pc:sldMkLst>
          <pc:docMk/>
          <pc:sldMk cId="2409197154" sldId="650"/>
        </pc:sldMkLst>
      </pc:sldChg>
      <pc:sldChg chg="modSp add del ord modTransition">
        <pc:chgData name="Eric P. Prostko" userId="57af0305-f4ff-4cda-9e98-7abbd193299d" providerId="ADAL" clId="{67D1D56F-9994-45BC-8FD9-818007293312}" dt="2024-12-02T15:40:19.637" v="2475" actId="6549"/>
        <pc:sldMkLst>
          <pc:docMk/>
          <pc:sldMk cId="4121328288" sldId="665"/>
        </pc:sldMkLst>
        <pc:spChg chg="mod">
          <ac:chgData name="Eric P. Prostko" userId="57af0305-f4ff-4cda-9e98-7abbd193299d" providerId="ADAL" clId="{67D1D56F-9994-45BC-8FD9-818007293312}" dt="2024-12-02T15:40:19.637" v="2475" actId="6549"/>
          <ac:spMkLst>
            <pc:docMk/>
            <pc:sldMk cId="4121328288" sldId="665"/>
            <ac:spMk id="107523" creationId="{00000000-0000-0000-0000-000000000000}"/>
          </ac:spMkLst>
        </pc:spChg>
      </pc:sldChg>
      <pc:sldChg chg="modSp add ord modTransition">
        <pc:chgData name="Eric P. Prostko" userId="57af0305-f4ff-4cda-9e98-7abbd193299d" providerId="ADAL" clId="{67D1D56F-9994-45BC-8FD9-818007293312}" dt="2024-11-01T14:18:12.795" v="1802"/>
        <pc:sldMkLst>
          <pc:docMk/>
          <pc:sldMk cId="3273974609" sldId="718"/>
        </pc:sldMkLst>
        <pc:spChg chg="mod">
          <ac:chgData name="Eric P. Prostko" userId="57af0305-f4ff-4cda-9e98-7abbd193299d" providerId="ADAL" clId="{67D1D56F-9994-45BC-8FD9-818007293312}" dt="2024-11-01T14:17:54.859" v="1801" actId="20577"/>
          <ac:spMkLst>
            <pc:docMk/>
            <pc:sldMk cId="3273974609" sldId="718"/>
            <ac:spMk id="2" creationId="{00000000-0000-0000-0000-000000000000}"/>
          </ac:spMkLst>
        </pc:spChg>
        <pc:spChg chg="mod">
          <ac:chgData name="Eric P. Prostko" userId="57af0305-f4ff-4cda-9e98-7abbd193299d" providerId="ADAL" clId="{67D1D56F-9994-45BC-8FD9-818007293312}" dt="2024-11-01T14:17:41.255" v="1794" actId="1076"/>
          <ac:spMkLst>
            <pc:docMk/>
            <pc:sldMk cId="3273974609" sldId="718"/>
            <ac:spMk id="9" creationId="{00000000-0000-0000-0000-000000000000}"/>
          </ac:spMkLst>
        </pc:spChg>
        <pc:graphicFrameChg chg="mod">
          <ac:chgData name="Eric P. Prostko" userId="57af0305-f4ff-4cda-9e98-7abbd193299d" providerId="ADAL" clId="{67D1D56F-9994-45BC-8FD9-818007293312}" dt="2024-11-01T14:17:27.603" v="1793" actId="207"/>
          <ac:graphicFrameMkLst>
            <pc:docMk/>
            <pc:sldMk cId="3273974609" sldId="718"/>
            <ac:graphicFrameMk id="6" creationId="{00000000-0000-0000-0000-000000000000}"/>
          </ac:graphicFrameMkLst>
        </pc:graphicFrameChg>
      </pc:sldChg>
      <pc:sldChg chg="add del modTransition">
        <pc:chgData name="Eric P. Prostko" userId="57af0305-f4ff-4cda-9e98-7abbd193299d" providerId="ADAL" clId="{67D1D56F-9994-45BC-8FD9-818007293312}" dt="2024-10-31T18:51:56.105" v="492"/>
        <pc:sldMkLst>
          <pc:docMk/>
          <pc:sldMk cId="1026557514" sldId="815"/>
        </pc:sldMkLst>
      </pc:sldChg>
      <pc:sldChg chg="addSp modSp add del mod ord modTransition modAnim">
        <pc:chgData name="Eric P. Prostko" userId="57af0305-f4ff-4cda-9e98-7abbd193299d" providerId="ADAL" clId="{67D1D56F-9994-45BC-8FD9-818007293312}" dt="2024-10-31T18:51:56.105" v="492"/>
        <pc:sldMkLst>
          <pc:docMk/>
          <pc:sldMk cId="1566607701" sldId="1793"/>
        </pc:sldMkLst>
        <pc:spChg chg="add mod">
          <ac:chgData name="Eric P. Prostko" userId="57af0305-f4ff-4cda-9e98-7abbd193299d" providerId="ADAL" clId="{67D1D56F-9994-45BC-8FD9-818007293312}" dt="2024-10-31T18:50:04.698" v="474" actId="1076"/>
          <ac:spMkLst>
            <pc:docMk/>
            <pc:sldMk cId="1566607701" sldId="1793"/>
            <ac:spMk id="3" creationId="{F3744BB6-325A-4F01-92A7-C4199F6D4418}"/>
          </ac:spMkLst>
        </pc:spChg>
      </pc:sldChg>
      <pc:sldChg chg="add del ord modTransition">
        <pc:chgData name="Eric P. Prostko" userId="57af0305-f4ff-4cda-9e98-7abbd193299d" providerId="ADAL" clId="{67D1D56F-9994-45BC-8FD9-818007293312}" dt="2024-10-31T18:51:56.105" v="492"/>
        <pc:sldMkLst>
          <pc:docMk/>
          <pc:sldMk cId="1713107525" sldId="2006"/>
        </pc:sldMkLst>
      </pc:sldChg>
      <pc:sldChg chg="add del ord modTransition">
        <pc:chgData name="Eric P. Prostko" userId="57af0305-f4ff-4cda-9e98-7abbd193299d" providerId="ADAL" clId="{67D1D56F-9994-45BC-8FD9-818007293312}" dt="2024-10-31T18:51:56.105" v="492"/>
        <pc:sldMkLst>
          <pc:docMk/>
          <pc:sldMk cId="2902453727" sldId="2010"/>
        </pc:sldMkLst>
      </pc:sldChg>
      <pc:sldChg chg="add del ord modTransition">
        <pc:chgData name="Eric P. Prostko" userId="57af0305-f4ff-4cda-9e98-7abbd193299d" providerId="ADAL" clId="{67D1D56F-9994-45BC-8FD9-818007293312}" dt="2024-10-31T18:51:56.105" v="492"/>
        <pc:sldMkLst>
          <pc:docMk/>
          <pc:sldMk cId="1540817699" sldId="2023"/>
        </pc:sldMkLst>
      </pc:sldChg>
      <pc:sldChg chg="addSp modSp add del ord modTransition">
        <pc:chgData name="Eric P. Prostko" userId="57af0305-f4ff-4cda-9e98-7abbd193299d" providerId="ADAL" clId="{67D1D56F-9994-45BC-8FD9-818007293312}" dt="2024-10-31T19:05:54.200" v="860" actId="1076"/>
        <pc:sldMkLst>
          <pc:docMk/>
          <pc:sldMk cId="1465972752" sldId="2029"/>
        </pc:sldMkLst>
        <pc:picChg chg="add mod">
          <ac:chgData name="Eric P. Prostko" userId="57af0305-f4ff-4cda-9e98-7abbd193299d" providerId="ADAL" clId="{67D1D56F-9994-45BC-8FD9-818007293312}" dt="2024-10-31T19:05:54.200" v="860" actId="1076"/>
          <ac:picMkLst>
            <pc:docMk/>
            <pc:sldMk cId="1465972752" sldId="2029"/>
            <ac:picMk id="2" creationId="{0C359C68-D596-4679-9BAD-7BE9C82F9693}"/>
          </ac:picMkLst>
        </pc:picChg>
      </pc:sldChg>
      <pc:sldChg chg="addSp modSp add modTransition">
        <pc:chgData name="Eric P. Prostko" userId="57af0305-f4ff-4cda-9e98-7abbd193299d" providerId="ADAL" clId="{67D1D56F-9994-45BC-8FD9-818007293312}" dt="2024-11-01T14:11:27.349" v="1708" actId="1076"/>
        <pc:sldMkLst>
          <pc:docMk/>
          <pc:sldMk cId="499843211" sldId="2039"/>
        </pc:sldMkLst>
        <pc:spChg chg="mod">
          <ac:chgData name="Eric P. Prostko" userId="57af0305-f4ff-4cda-9e98-7abbd193299d" providerId="ADAL" clId="{67D1D56F-9994-45BC-8FD9-818007293312}" dt="2024-11-01T14:11:19.910" v="1704" actId="14100"/>
          <ac:spMkLst>
            <pc:docMk/>
            <pc:sldMk cId="499843211" sldId="2039"/>
            <ac:spMk id="6" creationId="{0CED9022-704F-4D1D-ACB0-66E6540E1AC2}"/>
          </ac:spMkLst>
        </pc:spChg>
        <pc:picChg chg="add mod modCrop">
          <ac:chgData name="Eric P. Prostko" userId="57af0305-f4ff-4cda-9e98-7abbd193299d" providerId="ADAL" clId="{67D1D56F-9994-45BC-8FD9-818007293312}" dt="2024-11-01T14:11:27.349" v="1708" actId="1076"/>
          <ac:picMkLst>
            <pc:docMk/>
            <pc:sldMk cId="499843211" sldId="2039"/>
            <ac:picMk id="2" creationId="{08F9A027-2A77-4153-A699-78A53E91B60E}"/>
          </ac:picMkLst>
        </pc:picChg>
        <pc:picChg chg="mod">
          <ac:chgData name="Eric P. Prostko" userId="57af0305-f4ff-4cda-9e98-7abbd193299d" providerId="ADAL" clId="{67D1D56F-9994-45BC-8FD9-818007293312}" dt="2024-11-01T14:06:03.570" v="1370" actId="1076"/>
          <ac:picMkLst>
            <pc:docMk/>
            <pc:sldMk cId="499843211" sldId="2039"/>
            <ac:picMk id="8" creationId="{B96AF979-65C5-4E7F-9B2F-CA02057A6DCA}"/>
          </ac:picMkLst>
        </pc:picChg>
      </pc:sldChg>
      <pc:sldChg chg="add del ord modTransition">
        <pc:chgData name="Eric P. Prostko" userId="57af0305-f4ff-4cda-9e98-7abbd193299d" providerId="ADAL" clId="{67D1D56F-9994-45BC-8FD9-818007293312}" dt="2024-10-31T18:51:56.105" v="492"/>
        <pc:sldMkLst>
          <pc:docMk/>
          <pc:sldMk cId="2706149370" sldId="2050"/>
        </pc:sldMkLst>
      </pc:sldChg>
      <pc:sldChg chg="add modTransition">
        <pc:chgData name="Eric P. Prostko" userId="57af0305-f4ff-4cda-9e98-7abbd193299d" providerId="ADAL" clId="{67D1D56F-9994-45BC-8FD9-818007293312}" dt="2024-10-31T18:51:56.105" v="492"/>
        <pc:sldMkLst>
          <pc:docMk/>
          <pc:sldMk cId="1011969324" sldId="2064"/>
        </pc:sldMkLst>
      </pc:sldChg>
      <pc:sldChg chg="add del ord modTransition">
        <pc:chgData name="Eric P. Prostko" userId="57af0305-f4ff-4cda-9e98-7abbd193299d" providerId="ADAL" clId="{67D1D56F-9994-45BC-8FD9-818007293312}" dt="2024-10-31T18:51:56.105" v="492"/>
        <pc:sldMkLst>
          <pc:docMk/>
          <pc:sldMk cId="1854364317" sldId="2066"/>
        </pc:sldMkLst>
      </pc:sldChg>
      <pc:sldChg chg="add del ord modTransition">
        <pc:chgData name="Eric P. Prostko" userId="57af0305-f4ff-4cda-9e98-7abbd193299d" providerId="ADAL" clId="{67D1D56F-9994-45BC-8FD9-818007293312}" dt="2024-10-31T18:51:56.105" v="492"/>
        <pc:sldMkLst>
          <pc:docMk/>
          <pc:sldMk cId="4074563587" sldId="2077"/>
        </pc:sldMkLst>
      </pc:sldChg>
      <pc:sldChg chg="add del ord modTransition">
        <pc:chgData name="Eric P. Prostko" userId="57af0305-f4ff-4cda-9e98-7abbd193299d" providerId="ADAL" clId="{67D1D56F-9994-45BC-8FD9-818007293312}" dt="2024-10-31T18:51:56.105" v="492"/>
        <pc:sldMkLst>
          <pc:docMk/>
          <pc:sldMk cId="1869809645" sldId="2083"/>
        </pc:sldMkLst>
      </pc:sldChg>
      <pc:sldChg chg="add del modTransition">
        <pc:chgData name="Eric P. Prostko" userId="57af0305-f4ff-4cda-9e98-7abbd193299d" providerId="ADAL" clId="{67D1D56F-9994-45BC-8FD9-818007293312}" dt="2024-10-31T18:51:56.105" v="492"/>
        <pc:sldMkLst>
          <pc:docMk/>
          <pc:sldMk cId="196369275" sldId="2087"/>
        </pc:sldMkLst>
      </pc:sldChg>
      <pc:sldChg chg="add del ord modTransition">
        <pc:chgData name="Eric P. Prostko" userId="57af0305-f4ff-4cda-9e98-7abbd193299d" providerId="ADAL" clId="{67D1D56F-9994-45BC-8FD9-818007293312}" dt="2024-10-31T18:51:56.105" v="492"/>
        <pc:sldMkLst>
          <pc:docMk/>
          <pc:sldMk cId="3156270783" sldId="2091"/>
        </pc:sldMkLst>
      </pc:sldChg>
      <pc:sldChg chg="addSp modSp add del modTransition modAnim">
        <pc:chgData name="Eric P. Prostko" userId="57af0305-f4ff-4cda-9e98-7abbd193299d" providerId="ADAL" clId="{67D1D56F-9994-45BC-8FD9-818007293312}" dt="2024-10-31T19:02:14.256" v="854" actId="1035"/>
        <pc:sldMkLst>
          <pc:docMk/>
          <pc:sldMk cId="1468450447" sldId="2106"/>
        </pc:sldMkLst>
        <pc:spChg chg="add mod">
          <ac:chgData name="Eric P. Prostko" userId="57af0305-f4ff-4cda-9e98-7abbd193299d" providerId="ADAL" clId="{67D1D56F-9994-45BC-8FD9-818007293312}" dt="2024-10-31T19:02:14.256" v="854" actId="1035"/>
          <ac:spMkLst>
            <pc:docMk/>
            <pc:sldMk cId="1468450447" sldId="2106"/>
            <ac:spMk id="3" creationId="{99220426-C9FA-436B-98F3-6777ACE44E54}"/>
          </ac:spMkLst>
        </pc:spChg>
        <pc:picChg chg="mod">
          <ac:chgData name="Eric P. Prostko" userId="57af0305-f4ff-4cda-9e98-7abbd193299d" providerId="ADAL" clId="{67D1D56F-9994-45BC-8FD9-818007293312}" dt="2024-10-31T18:51:02.158" v="489" actId="1076"/>
          <ac:picMkLst>
            <pc:docMk/>
            <pc:sldMk cId="1468450447" sldId="2106"/>
            <ac:picMk id="5" creationId="{65134DC9-7368-4B1B-BE22-A09CD9B9646C}"/>
          </ac:picMkLst>
        </pc:picChg>
      </pc:sldChg>
      <pc:sldChg chg="add modTransition">
        <pc:chgData name="Eric P. Prostko" userId="57af0305-f4ff-4cda-9e98-7abbd193299d" providerId="ADAL" clId="{67D1D56F-9994-45BC-8FD9-818007293312}" dt="2024-10-31T18:51:56.105" v="492"/>
        <pc:sldMkLst>
          <pc:docMk/>
          <pc:sldMk cId="1374746106" sldId="2117"/>
        </pc:sldMkLst>
      </pc:sldChg>
      <pc:sldChg chg="add modTransition">
        <pc:chgData name="Eric P. Prostko" userId="57af0305-f4ff-4cda-9e98-7abbd193299d" providerId="ADAL" clId="{67D1D56F-9994-45BC-8FD9-818007293312}" dt="2024-10-31T18:51:56.105" v="492"/>
        <pc:sldMkLst>
          <pc:docMk/>
          <pc:sldMk cId="1454084651" sldId="2118"/>
        </pc:sldMkLst>
      </pc:sldChg>
      <pc:sldChg chg="addSp modSp add modTransition">
        <pc:chgData name="Eric P. Prostko" userId="57af0305-f4ff-4cda-9e98-7abbd193299d" providerId="ADAL" clId="{67D1D56F-9994-45BC-8FD9-818007293312}" dt="2024-11-01T14:20:13.088" v="1830" actId="1076"/>
        <pc:sldMkLst>
          <pc:docMk/>
          <pc:sldMk cId="3979072874" sldId="2119"/>
        </pc:sldMkLst>
        <pc:spChg chg="add mod">
          <ac:chgData name="Eric P. Prostko" userId="57af0305-f4ff-4cda-9e98-7abbd193299d" providerId="ADAL" clId="{67D1D56F-9994-45BC-8FD9-818007293312}" dt="2024-11-01T14:19:51.290" v="1814" actId="1076"/>
          <ac:spMkLst>
            <pc:docMk/>
            <pc:sldMk cId="3979072874" sldId="2119"/>
            <ac:spMk id="3" creationId="{2D4E006D-CBC2-4195-B6D0-59283A7FE05E}"/>
          </ac:spMkLst>
        </pc:spChg>
        <pc:spChg chg="add mod">
          <ac:chgData name="Eric P. Prostko" userId="57af0305-f4ff-4cda-9e98-7abbd193299d" providerId="ADAL" clId="{67D1D56F-9994-45BC-8FD9-818007293312}" dt="2024-11-01T14:20:13.088" v="1830" actId="1076"/>
          <ac:spMkLst>
            <pc:docMk/>
            <pc:sldMk cId="3979072874" sldId="2119"/>
            <ac:spMk id="6" creationId="{D97BA8C3-A21A-47BC-9705-1663AE5F03EC}"/>
          </ac:spMkLst>
        </pc:spChg>
        <pc:spChg chg="mod">
          <ac:chgData name="Eric P. Prostko" userId="57af0305-f4ff-4cda-9e98-7abbd193299d" providerId="ADAL" clId="{67D1D56F-9994-45BC-8FD9-818007293312}" dt="2024-11-01T14:09:16.721" v="1672" actId="115"/>
          <ac:spMkLst>
            <pc:docMk/>
            <pc:sldMk cId="3979072874" sldId="2119"/>
            <ac:spMk id="13" creationId="{9C755DB0-A06A-47B2-9F6B-3CC1D7163F0C}"/>
          </ac:spMkLst>
        </pc:spChg>
        <pc:spChg chg="mod">
          <ac:chgData name="Eric P. Prostko" userId="57af0305-f4ff-4cda-9e98-7abbd193299d" providerId="ADAL" clId="{67D1D56F-9994-45BC-8FD9-818007293312}" dt="2024-11-01T14:09:12.074" v="1669" actId="115"/>
          <ac:spMkLst>
            <pc:docMk/>
            <pc:sldMk cId="3979072874" sldId="2119"/>
            <ac:spMk id="14" creationId="{AD06DC71-C3F8-4712-836E-336DF99DD5C2}"/>
          </ac:spMkLst>
        </pc:spChg>
        <pc:picChg chg="mod">
          <ac:chgData name="Eric P. Prostko" userId="57af0305-f4ff-4cda-9e98-7abbd193299d" providerId="ADAL" clId="{67D1D56F-9994-45BC-8FD9-818007293312}" dt="2024-11-01T14:20:08.213" v="1829" actId="1076"/>
          <ac:picMkLst>
            <pc:docMk/>
            <pc:sldMk cId="3979072874" sldId="2119"/>
            <ac:picMk id="15" creationId="{F78DFC21-07B5-45D4-AA8B-C49F233050DC}"/>
          </ac:picMkLst>
        </pc:picChg>
      </pc:sldChg>
      <pc:sldChg chg="add modTransition">
        <pc:chgData name="Eric P. Prostko" userId="57af0305-f4ff-4cda-9e98-7abbd193299d" providerId="ADAL" clId="{67D1D56F-9994-45BC-8FD9-818007293312}" dt="2024-10-31T18:51:56.105" v="492"/>
        <pc:sldMkLst>
          <pc:docMk/>
          <pc:sldMk cId="4059069034" sldId="2120"/>
        </pc:sldMkLst>
      </pc:sldChg>
      <pc:sldChg chg="modSp add del modTransition">
        <pc:chgData name="Eric P. Prostko" userId="57af0305-f4ff-4cda-9e98-7abbd193299d" providerId="ADAL" clId="{67D1D56F-9994-45BC-8FD9-818007293312}" dt="2024-10-31T19:22:21.153" v="1141" actId="1076"/>
        <pc:sldMkLst>
          <pc:docMk/>
          <pc:sldMk cId="2246417054" sldId="2123"/>
        </pc:sldMkLst>
        <pc:spChg chg="mod">
          <ac:chgData name="Eric P. Prostko" userId="57af0305-f4ff-4cda-9e98-7abbd193299d" providerId="ADAL" clId="{67D1D56F-9994-45BC-8FD9-818007293312}" dt="2024-10-31T19:22:21.153" v="1141" actId="1076"/>
          <ac:spMkLst>
            <pc:docMk/>
            <pc:sldMk cId="2246417054" sldId="2123"/>
            <ac:spMk id="4" creationId="{1CCA3C80-734B-4B4B-9A47-6411AFF6DE1F}"/>
          </ac:spMkLst>
        </pc:spChg>
      </pc:sldChg>
      <pc:sldChg chg="addSp delSp modSp add del modTransition">
        <pc:chgData name="Eric P. Prostko" userId="57af0305-f4ff-4cda-9e98-7abbd193299d" providerId="ADAL" clId="{67D1D56F-9994-45BC-8FD9-818007293312}" dt="2024-12-02T14:17:53.557" v="2004" actId="113"/>
        <pc:sldMkLst>
          <pc:docMk/>
          <pc:sldMk cId="33015693" sldId="2126"/>
        </pc:sldMkLst>
        <pc:spChg chg="add mod">
          <ac:chgData name="Eric P. Prostko" userId="57af0305-f4ff-4cda-9e98-7abbd193299d" providerId="ADAL" clId="{67D1D56F-9994-45BC-8FD9-818007293312}" dt="2024-12-02T14:17:53.557" v="2004" actId="113"/>
          <ac:spMkLst>
            <pc:docMk/>
            <pc:sldMk cId="33015693" sldId="2126"/>
            <ac:spMk id="2" creationId="{BB15E322-A8E9-426B-BDE1-77B1B9D1AA31}"/>
          </ac:spMkLst>
        </pc:spChg>
        <pc:spChg chg="del">
          <ac:chgData name="Eric P. Prostko" userId="57af0305-f4ff-4cda-9e98-7abbd193299d" providerId="ADAL" clId="{67D1D56F-9994-45BC-8FD9-818007293312}" dt="2024-10-31T19:21:27.821" v="1133" actId="478"/>
          <ac:spMkLst>
            <pc:docMk/>
            <pc:sldMk cId="33015693" sldId="2126"/>
            <ac:spMk id="11" creationId="{7E5B297B-F4A3-48FF-BCB5-E8D9E49A56A4}"/>
          </ac:spMkLst>
        </pc:spChg>
      </pc:sldChg>
      <pc:sldChg chg="addSp delSp modSp add del modTransition">
        <pc:chgData name="Eric P. Prostko" userId="57af0305-f4ff-4cda-9e98-7abbd193299d" providerId="ADAL" clId="{67D1D56F-9994-45BC-8FD9-818007293312}" dt="2024-12-02T17:08:03.807" v="2560" actId="1076"/>
        <pc:sldMkLst>
          <pc:docMk/>
          <pc:sldMk cId="3166656567" sldId="2130"/>
        </pc:sldMkLst>
        <pc:spChg chg="add mod">
          <ac:chgData name="Eric P. Prostko" userId="57af0305-f4ff-4cda-9e98-7abbd193299d" providerId="ADAL" clId="{67D1D56F-9994-45BC-8FD9-818007293312}" dt="2024-12-02T17:08:03.807" v="2560" actId="1076"/>
          <ac:spMkLst>
            <pc:docMk/>
            <pc:sldMk cId="3166656567" sldId="2130"/>
            <ac:spMk id="2" creationId="{2A6468FC-1281-40EC-AB54-568324F0B079}"/>
          </ac:spMkLst>
        </pc:spChg>
        <pc:spChg chg="del">
          <ac:chgData name="Eric P. Prostko" userId="57af0305-f4ff-4cda-9e98-7abbd193299d" providerId="ADAL" clId="{67D1D56F-9994-45BC-8FD9-818007293312}" dt="2024-10-31T19:21:22.374" v="1132" actId="478"/>
          <ac:spMkLst>
            <pc:docMk/>
            <pc:sldMk cId="3166656567" sldId="2130"/>
            <ac:spMk id="8" creationId="{3D4D027D-7E1C-4061-AF49-557AE23A84B8}"/>
          </ac:spMkLst>
        </pc:spChg>
      </pc:sldChg>
      <pc:sldChg chg="addSp modSp add del modTransition modAnim">
        <pc:chgData name="Eric P. Prostko" userId="57af0305-f4ff-4cda-9e98-7abbd193299d" providerId="ADAL" clId="{67D1D56F-9994-45BC-8FD9-818007293312}" dt="2024-12-02T14:32:16.009" v="2042"/>
        <pc:sldMkLst>
          <pc:docMk/>
          <pc:sldMk cId="4075324390" sldId="2150"/>
        </pc:sldMkLst>
        <pc:spChg chg="mod">
          <ac:chgData name="Eric P. Prostko" userId="57af0305-f4ff-4cda-9e98-7abbd193299d" providerId="ADAL" clId="{67D1D56F-9994-45BC-8FD9-818007293312}" dt="2024-10-31T19:22:28.146" v="1143" actId="1076"/>
          <ac:spMkLst>
            <pc:docMk/>
            <pc:sldMk cId="4075324390" sldId="2150"/>
            <ac:spMk id="4" creationId="{1CCA3C80-734B-4B4B-9A47-6411AFF6DE1F}"/>
          </ac:spMkLst>
        </pc:spChg>
        <pc:spChg chg="add mod">
          <ac:chgData name="Eric P. Prostko" userId="57af0305-f4ff-4cda-9e98-7abbd193299d" providerId="ADAL" clId="{67D1D56F-9994-45BC-8FD9-818007293312}" dt="2024-12-02T14:32:09.962" v="2041" actId="1076"/>
          <ac:spMkLst>
            <pc:docMk/>
            <pc:sldMk cId="4075324390" sldId="2150"/>
            <ac:spMk id="5" creationId="{93DED5C9-6789-4E20-997E-4AB1B87D88CE}"/>
          </ac:spMkLst>
        </pc:spChg>
      </pc:sldChg>
      <pc:sldChg chg="addSp delSp modSp add del modTransition">
        <pc:chgData name="Eric P. Prostko" userId="57af0305-f4ff-4cda-9e98-7abbd193299d" providerId="ADAL" clId="{67D1D56F-9994-45BC-8FD9-818007293312}" dt="2024-12-02T14:28:01.540" v="2039" actId="6549"/>
        <pc:sldMkLst>
          <pc:docMk/>
          <pc:sldMk cId="778329131" sldId="2153"/>
        </pc:sldMkLst>
        <pc:spChg chg="add del">
          <ac:chgData name="Eric P. Prostko" userId="57af0305-f4ff-4cda-9e98-7abbd193299d" providerId="ADAL" clId="{67D1D56F-9994-45BC-8FD9-818007293312}" dt="2024-10-31T19:22:09.022" v="1138" actId="478"/>
          <ac:spMkLst>
            <pc:docMk/>
            <pc:sldMk cId="778329131" sldId="2153"/>
            <ac:spMk id="5" creationId="{1552C24E-C1EB-4C0A-A56A-06F4E92C9D0E}"/>
          </ac:spMkLst>
        </pc:spChg>
        <pc:spChg chg="mod">
          <ac:chgData name="Eric P. Prostko" userId="57af0305-f4ff-4cda-9e98-7abbd193299d" providerId="ADAL" clId="{67D1D56F-9994-45BC-8FD9-818007293312}" dt="2024-12-02T14:28:01.540" v="2039" actId="6549"/>
          <ac:spMkLst>
            <pc:docMk/>
            <pc:sldMk cId="778329131" sldId="2153"/>
            <ac:spMk id="10" creationId="{68755CD2-5518-4A4C-972C-533BE4E99C53}"/>
          </ac:spMkLst>
        </pc:spChg>
      </pc:sldChg>
      <pc:sldChg chg="addSp delSp modSp add del modTransition">
        <pc:chgData name="Eric P. Prostko" userId="57af0305-f4ff-4cda-9e98-7abbd193299d" providerId="ADAL" clId="{67D1D56F-9994-45BC-8FD9-818007293312}" dt="2024-12-02T14:50:36.311" v="2473" actId="20577"/>
        <pc:sldMkLst>
          <pc:docMk/>
          <pc:sldMk cId="1139287145" sldId="2154"/>
        </pc:sldMkLst>
        <pc:spChg chg="mod">
          <ac:chgData name="Eric P. Prostko" userId="57af0305-f4ff-4cda-9e98-7abbd193299d" providerId="ADAL" clId="{67D1D56F-9994-45BC-8FD9-818007293312}" dt="2024-12-02T14:50:36.311" v="2473" actId="20577"/>
          <ac:spMkLst>
            <pc:docMk/>
            <pc:sldMk cId="1139287145" sldId="2154"/>
            <ac:spMk id="2" creationId="{899FE8AE-E3AB-4B56-AD44-C3DC1B4542DF}"/>
          </ac:spMkLst>
        </pc:spChg>
        <pc:spChg chg="add del">
          <ac:chgData name="Eric P. Prostko" userId="57af0305-f4ff-4cda-9e98-7abbd193299d" providerId="ADAL" clId="{67D1D56F-9994-45BC-8FD9-818007293312}" dt="2024-10-31T19:22:10.811" v="1139" actId="478"/>
          <ac:spMkLst>
            <pc:docMk/>
            <pc:sldMk cId="1139287145" sldId="2154"/>
            <ac:spMk id="5" creationId="{7BC9F4B9-7F01-489F-9482-8DF17B7F6D26}"/>
          </ac:spMkLst>
        </pc:spChg>
      </pc:sldChg>
      <pc:sldChg chg="add del modTransition">
        <pc:chgData name="Eric P. Prostko" userId="57af0305-f4ff-4cda-9e98-7abbd193299d" providerId="ADAL" clId="{67D1D56F-9994-45BC-8FD9-818007293312}" dt="2024-10-31T18:51:56.105" v="492"/>
        <pc:sldMkLst>
          <pc:docMk/>
          <pc:sldMk cId="144260767" sldId="2155"/>
        </pc:sldMkLst>
      </pc:sldChg>
      <pc:sldChg chg="add del modTransition">
        <pc:chgData name="Eric P. Prostko" userId="57af0305-f4ff-4cda-9e98-7abbd193299d" providerId="ADAL" clId="{67D1D56F-9994-45BC-8FD9-818007293312}" dt="2024-10-31T18:51:56.105" v="492"/>
        <pc:sldMkLst>
          <pc:docMk/>
          <pc:sldMk cId="1014162985" sldId="2156"/>
        </pc:sldMkLst>
      </pc:sldChg>
      <pc:sldChg chg="addSp delSp modSp add del ord modTransition">
        <pc:chgData name="Eric P. Prostko" userId="57af0305-f4ff-4cda-9e98-7abbd193299d" providerId="ADAL" clId="{67D1D56F-9994-45BC-8FD9-818007293312}" dt="2024-12-02T15:48:59.924" v="2541" actId="1076"/>
        <pc:sldMkLst>
          <pc:docMk/>
          <pc:sldMk cId="2557699100" sldId="2157"/>
        </pc:sldMkLst>
        <pc:spChg chg="add">
          <ac:chgData name="Eric P. Prostko" userId="57af0305-f4ff-4cda-9e98-7abbd193299d" providerId="ADAL" clId="{67D1D56F-9994-45BC-8FD9-818007293312}" dt="2024-12-02T15:44:56.050" v="2481"/>
          <ac:spMkLst>
            <pc:docMk/>
            <pc:sldMk cId="2557699100" sldId="2157"/>
            <ac:spMk id="2" creationId="{14B753E3-9806-44F3-9E75-441263878D59}"/>
          </ac:spMkLst>
        </pc:spChg>
        <pc:spChg chg="add del">
          <ac:chgData name="Eric P. Prostko" userId="57af0305-f4ff-4cda-9e98-7abbd193299d" providerId="ADAL" clId="{67D1D56F-9994-45BC-8FD9-818007293312}" dt="2024-12-02T15:45:02.446" v="2483" actId="478"/>
          <ac:spMkLst>
            <pc:docMk/>
            <pc:sldMk cId="2557699100" sldId="2157"/>
            <ac:spMk id="3" creationId="{D591908C-CF27-4CBB-B26C-078F55774D52}"/>
          </ac:spMkLst>
        </pc:spChg>
        <pc:spChg chg="add">
          <ac:chgData name="Eric P. Prostko" userId="57af0305-f4ff-4cda-9e98-7abbd193299d" providerId="ADAL" clId="{67D1D56F-9994-45BC-8FD9-818007293312}" dt="2024-12-02T15:45:12.406" v="2484"/>
          <ac:spMkLst>
            <pc:docMk/>
            <pc:sldMk cId="2557699100" sldId="2157"/>
            <ac:spMk id="4" creationId="{5DF2A51C-8F2C-4286-A155-D142DF7684A9}"/>
          </ac:spMkLst>
        </pc:spChg>
        <pc:spChg chg="add del mod">
          <ac:chgData name="Eric P. Prostko" userId="57af0305-f4ff-4cda-9e98-7abbd193299d" providerId="ADAL" clId="{67D1D56F-9994-45BC-8FD9-818007293312}" dt="2024-12-02T15:45:20.585" v="2487"/>
          <ac:spMkLst>
            <pc:docMk/>
            <pc:sldMk cId="2557699100" sldId="2157"/>
            <ac:spMk id="7" creationId="{6AF3AB15-2E53-4326-B25A-317F8CE4BFA4}"/>
          </ac:spMkLst>
        </pc:spChg>
        <pc:picChg chg="add mod">
          <ac:chgData name="Eric P. Prostko" userId="57af0305-f4ff-4cda-9e98-7abbd193299d" providerId="ADAL" clId="{67D1D56F-9994-45BC-8FD9-818007293312}" dt="2024-12-02T15:48:59.924" v="2541" actId="1076"/>
          <ac:picMkLst>
            <pc:docMk/>
            <pc:sldMk cId="2557699100" sldId="2157"/>
            <ac:picMk id="10" creationId="{2681F09A-3372-488E-8859-836F5872C90E}"/>
          </ac:picMkLst>
        </pc:picChg>
        <pc:picChg chg="add mod modCrop">
          <ac:chgData name="Eric P. Prostko" userId="57af0305-f4ff-4cda-9e98-7abbd193299d" providerId="ADAL" clId="{67D1D56F-9994-45BC-8FD9-818007293312}" dt="2024-12-02T15:48:42.372" v="2535" actId="1076"/>
          <ac:picMkLst>
            <pc:docMk/>
            <pc:sldMk cId="2557699100" sldId="2157"/>
            <ac:picMk id="2058" creationId="{E3D8FE18-5216-4BF4-8F1B-B2F4A30B911C}"/>
          </ac:picMkLst>
        </pc:picChg>
        <pc:picChg chg="add mod">
          <ac:chgData name="Eric P. Prostko" userId="57af0305-f4ff-4cda-9e98-7abbd193299d" providerId="ADAL" clId="{67D1D56F-9994-45BC-8FD9-818007293312}" dt="2024-12-02T15:48:49.418" v="2538" actId="1076"/>
          <ac:picMkLst>
            <pc:docMk/>
            <pc:sldMk cId="2557699100" sldId="2157"/>
            <ac:picMk id="2060" creationId="{6380AB5D-D656-4374-8C84-87497D4F2FE2}"/>
          </ac:picMkLst>
        </pc:picChg>
      </pc:sldChg>
      <pc:sldChg chg="add del ord modTransition">
        <pc:chgData name="Eric P. Prostko" userId="57af0305-f4ff-4cda-9e98-7abbd193299d" providerId="ADAL" clId="{67D1D56F-9994-45BC-8FD9-818007293312}" dt="2024-10-31T18:51:56.105" v="492"/>
        <pc:sldMkLst>
          <pc:docMk/>
          <pc:sldMk cId="4199143542" sldId="2158"/>
        </pc:sldMkLst>
      </pc:sldChg>
      <pc:sldChg chg="add del ord modTransition">
        <pc:chgData name="Eric P. Prostko" userId="57af0305-f4ff-4cda-9e98-7abbd193299d" providerId="ADAL" clId="{67D1D56F-9994-45BC-8FD9-818007293312}" dt="2024-10-31T18:51:56.105" v="492"/>
        <pc:sldMkLst>
          <pc:docMk/>
          <pc:sldMk cId="1542636804" sldId="2175"/>
        </pc:sldMkLst>
      </pc:sldChg>
      <pc:sldChg chg="add del ord modTransition">
        <pc:chgData name="Eric P. Prostko" userId="57af0305-f4ff-4cda-9e98-7abbd193299d" providerId="ADAL" clId="{67D1D56F-9994-45BC-8FD9-818007293312}" dt="2024-10-31T18:51:56.105" v="492"/>
        <pc:sldMkLst>
          <pc:docMk/>
          <pc:sldMk cId="2843356620" sldId="2176"/>
        </pc:sldMkLst>
      </pc:sldChg>
      <pc:sldChg chg="add del ord modTransition">
        <pc:chgData name="Eric P. Prostko" userId="57af0305-f4ff-4cda-9e98-7abbd193299d" providerId="ADAL" clId="{67D1D56F-9994-45BC-8FD9-818007293312}" dt="2024-10-31T18:51:56.105" v="492"/>
        <pc:sldMkLst>
          <pc:docMk/>
          <pc:sldMk cId="1002191148" sldId="2205"/>
        </pc:sldMkLst>
      </pc:sldChg>
      <pc:sldChg chg="addSp delSp modSp add del modTransition">
        <pc:chgData name="Eric P. Prostko" userId="57af0305-f4ff-4cda-9e98-7abbd193299d" providerId="ADAL" clId="{67D1D56F-9994-45BC-8FD9-818007293312}" dt="2024-10-31T18:51:56.105" v="492"/>
        <pc:sldMkLst>
          <pc:docMk/>
          <pc:sldMk cId="240058933" sldId="2206"/>
        </pc:sldMkLst>
        <pc:spChg chg="mod">
          <ac:chgData name="Eric P. Prostko" userId="57af0305-f4ff-4cda-9e98-7abbd193299d" providerId="ADAL" clId="{67D1D56F-9994-45BC-8FD9-818007293312}" dt="2024-10-30T13:33:45.153" v="142" actId="20577"/>
          <ac:spMkLst>
            <pc:docMk/>
            <pc:sldMk cId="240058933" sldId="2206"/>
            <ac:spMk id="2" creationId="{8EA33CAB-8D9A-4F0F-BA32-B8479B8B8B53}"/>
          </ac:spMkLst>
        </pc:spChg>
        <pc:spChg chg="del">
          <ac:chgData name="Eric P. Prostko" userId="57af0305-f4ff-4cda-9e98-7abbd193299d" providerId="ADAL" clId="{67D1D56F-9994-45BC-8FD9-818007293312}" dt="2024-10-30T13:32:28.466" v="136"/>
          <ac:spMkLst>
            <pc:docMk/>
            <pc:sldMk cId="240058933" sldId="2206"/>
            <ac:spMk id="3" creationId="{487BBCCB-4470-44A2-B17A-4F90B36FA141}"/>
          </ac:spMkLst>
        </pc:spChg>
        <pc:spChg chg="del">
          <ac:chgData name="Eric P. Prostko" userId="57af0305-f4ff-4cda-9e98-7abbd193299d" providerId="ADAL" clId="{67D1D56F-9994-45BC-8FD9-818007293312}" dt="2024-10-30T13:32:28.466" v="136"/>
          <ac:spMkLst>
            <pc:docMk/>
            <pc:sldMk cId="240058933" sldId="2206"/>
            <ac:spMk id="4" creationId="{BC5FA0F8-D82D-4333-BF22-2D55DF7C53AC}"/>
          </ac:spMkLst>
        </pc:spChg>
        <pc:spChg chg="del">
          <ac:chgData name="Eric P. Prostko" userId="57af0305-f4ff-4cda-9e98-7abbd193299d" providerId="ADAL" clId="{67D1D56F-9994-45BC-8FD9-818007293312}" dt="2024-10-30T13:32:28.466" v="136"/>
          <ac:spMkLst>
            <pc:docMk/>
            <pc:sldMk cId="240058933" sldId="2206"/>
            <ac:spMk id="5" creationId="{34C3E169-0E5C-4047-AB96-3737F555ADDC}"/>
          </ac:spMkLst>
        </pc:spChg>
        <pc:spChg chg="add del mod">
          <ac:chgData name="Eric P. Prostko" userId="57af0305-f4ff-4cda-9e98-7abbd193299d" providerId="ADAL" clId="{67D1D56F-9994-45BC-8FD9-818007293312}" dt="2024-10-30T13:33:40.868" v="137"/>
          <ac:spMkLst>
            <pc:docMk/>
            <pc:sldMk cId="240058933" sldId="2206"/>
            <ac:spMk id="6" creationId="{8284A0E7-D798-4E24-89F5-15351520A315}"/>
          </ac:spMkLst>
        </pc:spChg>
        <pc:picChg chg="add mod">
          <ac:chgData name="Eric P. Prostko" userId="57af0305-f4ff-4cda-9e98-7abbd193299d" providerId="ADAL" clId="{67D1D56F-9994-45BC-8FD9-818007293312}" dt="2024-10-30T13:33:40.868" v="137"/>
          <ac:picMkLst>
            <pc:docMk/>
            <pc:sldMk cId="240058933" sldId="2206"/>
            <ac:picMk id="8" creationId="{656EA3BE-0523-4892-8E66-7EC7176D25F7}"/>
          </ac:picMkLst>
        </pc:picChg>
      </pc:sldChg>
      <pc:sldChg chg="addSp delSp modSp add del modTransition">
        <pc:chgData name="Eric P. Prostko" userId="57af0305-f4ff-4cda-9e98-7abbd193299d" providerId="ADAL" clId="{67D1D56F-9994-45BC-8FD9-818007293312}" dt="2024-10-31T19:05:02.186" v="857" actId="14100"/>
        <pc:sldMkLst>
          <pc:docMk/>
          <pc:sldMk cId="3084425885" sldId="2207"/>
        </pc:sldMkLst>
        <pc:spChg chg="mod">
          <ac:chgData name="Eric P. Prostko" userId="57af0305-f4ff-4cda-9e98-7abbd193299d" providerId="ADAL" clId="{67D1D56F-9994-45BC-8FD9-818007293312}" dt="2024-10-30T13:43:29.626" v="404" actId="20577"/>
          <ac:spMkLst>
            <pc:docMk/>
            <pc:sldMk cId="3084425885" sldId="2207"/>
            <ac:spMk id="2" creationId="{46242E47-46EB-4A48-ABA5-CF00D8FB104E}"/>
          </ac:spMkLst>
        </pc:spChg>
        <pc:spChg chg="del">
          <ac:chgData name="Eric P. Prostko" userId="57af0305-f4ff-4cda-9e98-7abbd193299d" providerId="ADAL" clId="{67D1D56F-9994-45BC-8FD9-818007293312}" dt="2024-10-30T13:43:35.436" v="405"/>
          <ac:spMkLst>
            <pc:docMk/>
            <pc:sldMk cId="3084425885" sldId="2207"/>
            <ac:spMk id="3" creationId="{9B34457F-36A5-43DC-9294-7F8AFAE426F8}"/>
          </ac:spMkLst>
        </pc:spChg>
        <pc:spChg chg="del">
          <ac:chgData name="Eric P. Prostko" userId="57af0305-f4ff-4cda-9e98-7abbd193299d" providerId="ADAL" clId="{67D1D56F-9994-45BC-8FD9-818007293312}" dt="2024-10-30T13:43:35.436" v="405"/>
          <ac:spMkLst>
            <pc:docMk/>
            <pc:sldMk cId="3084425885" sldId="2207"/>
            <ac:spMk id="4" creationId="{0945D7C2-E0AD-4A90-924B-4853FB023454}"/>
          </ac:spMkLst>
        </pc:spChg>
        <pc:spChg chg="add del mod">
          <ac:chgData name="Eric P. Prostko" userId="57af0305-f4ff-4cda-9e98-7abbd193299d" providerId="ADAL" clId="{67D1D56F-9994-45BC-8FD9-818007293312}" dt="2024-10-31T18:56:16.520" v="648" actId="478"/>
          <ac:spMkLst>
            <pc:docMk/>
            <pc:sldMk cId="3084425885" sldId="2207"/>
            <ac:spMk id="4" creationId="{924C6657-0548-48C9-85BE-E41E638D1D1D}"/>
          </ac:spMkLst>
        </pc:spChg>
        <pc:spChg chg="add del mod">
          <ac:chgData name="Eric P. Prostko" userId="57af0305-f4ff-4cda-9e98-7abbd193299d" providerId="ADAL" clId="{67D1D56F-9994-45BC-8FD9-818007293312}" dt="2024-10-30T13:51:40.784" v="449"/>
          <ac:spMkLst>
            <pc:docMk/>
            <pc:sldMk cId="3084425885" sldId="2207"/>
            <ac:spMk id="5" creationId="{158A3F44-D702-47C9-BB24-6A9A1C6F93BA}"/>
          </ac:spMkLst>
        </pc:spChg>
        <pc:spChg chg="add del mod">
          <ac:chgData name="Eric P. Prostko" userId="57af0305-f4ff-4cda-9e98-7abbd193299d" providerId="ADAL" clId="{67D1D56F-9994-45BC-8FD9-818007293312}" dt="2024-10-31T18:59:49.687" v="793" actId="478"/>
          <ac:spMkLst>
            <pc:docMk/>
            <pc:sldMk cId="3084425885" sldId="2207"/>
            <ac:spMk id="5" creationId="{DF175246-94CE-4BA1-A1FE-A706DC0D088B}"/>
          </ac:spMkLst>
        </pc:spChg>
        <pc:spChg chg="add del mod">
          <ac:chgData name="Eric P. Prostko" userId="57af0305-f4ff-4cda-9e98-7abbd193299d" providerId="ADAL" clId="{67D1D56F-9994-45BC-8FD9-818007293312}" dt="2024-10-31T19:00:06.453" v="797" actId="11529"/>
          <ac:spMkLst>
            <pc:docMk/>
            <pc:sldMk cId="3084425885" sldId="2207"/>
            <ac:spMk id="7" creationId="{55257624-9187-4526-915F-25633486670D}"/>
          </ac:spMkLst>
        </pc:spChg>
        <pc:spChg chg="add mod">
          <ac:chgData name="Eric P. Prostko" userId="57af0305-f4ff-4cda-9e98-7abbd193299d" providerId="ADAL" clId="{67D1D56F-9994-45BC-8FD9-818007293312}" dt="2024-10-31T19:05:02.186" v="857" actId="14100"/>
          <ac:spMkLst>
            <pc:docMk/>
            <pc:sldMk cId="3084425885" sldId="2207"/>
            <ac:spMk id="8" creationId="{D2E5A947-B465-4B9D-95B4-43E9CA71EA86}"/>
          </ac:spMkLst>
        </pc:spChg>
        <pc:picChg chg="add del mod modCrop">
          <ac:chgData name="Eric P. Prostko" userId="57af0305-f4ff-4cda-9e98-7abbd193299d" providerId="ADAL" clId="{67D1D56F-9994-45BC-8FD9-818007293312}" dt="2024-10-31T18:57:58.991" v="658" actId="478"/>
          <ac:picMkLst>
            <pc:docMk/>
            <pc:sldMk cId="3084425885" sldId="2207"/>
            <ac:picMk id="3" creationId="{B45A9E17-9BF1-4EF4-AA27-D88DCB33AEFF}"/>
          </ac:picMkLst>
        </pc:picChg>
        <pc:picChg chg="add mod modCrop">
          <ac:chgData name="Eric P. Prostko" userId="57af0305-f4ff-4cda-9e98-7abbd193299d" providerId="ADAL" clId="{67D1D56F-9994-45BC-8FD9-818007293312}" dt="2024-10-31T18:59:41.748" v="792" actId="14861"/>
          <ac:picMkLst>
            <pc:docMk/>
            <pc:sldMk cId="3084425885" sldId="2207"/>
            <ac:picMk id="6" creationId="{FD0EC64C-A73F-4F93-90F2-E3E07352D8BE}"/>
          </ac:picMkLst>
        </pc:picChg>
        <pc:picChg chg="add mod">
          <ac:chgData name="Eric P. Prostko" userId="57af0305-f4ff-4cda-9e98-7abbd193299d" providerId="ADAL" clId="{67D1D56F-9994-45BC-8FD9-818007293312}" dt="2024-10-31T19:01:16.266" v="824" actId="1076"/>
          <ac:picMkLst>
            <pc:docMk/>
            <pc:sldMk cId="3084425885" sldId="2207"/>
            <ac:picMk id="3074" creationId="{738307AF-9F26-4B11-B8FD-23B05FD2B92D}"/>
          </ac:picMkLst>
        </pc:picChg>
      </pc:sldChg>
      <pc:sldChg chg="addSp delSp modSp add del ord modTransition">
        <pc:chgData name="Eric P. Prostko" userId="57af0305-f4ff-4cda-9e98-7abbd193299d" providerId="ADAL" clId="{67D1D56F-9994-45BC-8FD9-818007293312}" dt="2024-10-31T19:16:24.872" v="1131" actId="1076"/>
        <pc:sldMkLst>
          <pc:docMk/>
          <pc:sldMk cId="701002770" sldId="2208"/>
        </pc:sldMkLst>
        <pc:spChg chg="mod">
          <ac:chgData name="Eric P. Prostko" userId="57af0305-f4ff-4cda-9e98-7abbd193299d" providerId="ADAL" clId="{67D1D56F-9994-45BC-8FD9-818007293312}" dt="2024-10-30T13:39:13.047" v="218" actId="6549"/>
          <ac:spMkLst>
            <pc:docMk/>
            <pc:sldMk cId="701002770" sldId="2208"/>
            <ac:spMk id="2" creationId="{7ED9E2B3-5271-4BBD-9798-09725054F584}"/>
          </ac:spMkLst>
        </pc:spChg>
        <pc:spChg chg="del">
          <ac:chgData name="Eric P. Prostko" userId="57af0305-f4ff-4cda-9e98-7abbd193299d" providerId="ADAL" clId="{67D1D56F-9994-45BC-8FD9-818007293312}" dt="2024-10-31T19:10:58.906" v="861"/>
          <ac:spMkLst>
            <pc:docMk/>
            <pc:sldMk cId="701002770" sldId="2208"/>
            <ac:spMk id="3" creationId="{A8C1D252-5B8B-4B07-89FA-D449134740B2}"/>
          </ac:spMkLst>
        </pc:spChg>
        <pc:spChg chg="add mod">
          <ac:chgData name="Eric P. Prostko" userId="57af0305-f4ff-4cda-9e98-7abbd193299d" providerId="ADAL" clId="{67D1D56F-9994-45BC-8FD9-818007293312}" dt="2024-10-31T19:16:24.872" v="1131" actId="1076"/>
          <ac:spMkLst>
            <pc:docMk/>
            <pc:sldMk cId="701002770" sldId="2208"/>
            <ac:spMk id="5" creationId="{44CB4542-AB6C-4FF3-920D-8474A0E43C65}"/>
          </ac:spMkLst>
        </pc:spChg>
        <pc:picChg chg="add mod modCrop">
          <ac:chgData name="Eric P. Prostko" userId="57af0305-f4ff-4cda-9e98-7abbd193299d" providerId="ADAL" clId="{67D1D56F-9994-45BC-8FD9-818007293312}" dt="2024-10-31T19:14:26.276" v="1114" actId="1076"/>
          <ac:picMkLst>
            <pc:docMk/>
            <pc:sldMk cId="701002770" sldId="2208"/>
            <ac:picMk id="4" creationId="{E9086C0F-D1E9-4E51-9D06-273E899F2CC1}"/>
          </ac:picMkLst>
        </pc:picChg>
        <pc:picChg chg="add del">
          <ac:chgData name="Eric P. Prostko" userId="57af0305-f4ff-4cda-9e98-7abbd193299d" providerId="ADAL" clId="{67D1D56F-9994-45BC-8FD9-818007293312}" dt="2024-10-31T19:11:02.138" v="863"/>
          <ac:picMkLst>
            <pc:docMk/>
            <pc:sldMk cId="701002770" sldId="2208"/>
            <ac:picMk id="2050" creationId="{AF160013-CF48-4951-97CB-912429F01FB1}"/>
          </ac:picMkLst>
        </pc:picChg>
        <pc:picChg chg="add mod">
          <ac:chgData name="Eric P. Prostko" userId="57af0305-f4ff-4cda-9e98-7abbd193299d" providerId="ADAL" clId="{67D1D56F-9994-45BC-8FD9-818007293312}" dt="2024-10-31T19:11:33.109" v="866" actId="1076"/>
          <ac:picMkLst>
            <pc:docMk/>
            <pc:sldMk cId="701002770" sldId="2208"/>
            <ac:picMk id="2052" creationId="{47690770-9F6A-4B02-A543-A776EDC95CD8}"/>
          </ac:picMkLst>
        </pc:picChg>
      </pc:sldChg>
      <pc:sldChg chg="add del modTransition">
        <pc:chgData name="Eric P. Prostko" userId="57af0305-f4ff-4cda-9e98-7abbd193299d" providerId="ADAL" clId="{67D1D56F-9994-45BC-8FD9-818007293312}" dt="2024-10-31T18:51:56.105" v="492"/>
        <pc:sldMkLst>
          <pc:docMk/>
          <pc:sldMk cId="1848187185" sldId="2209"/>
        </pc:sldMkLst>
      </pc:sldChg>
      <pc:sldChg chg="add del modTransition">
        <pc:chgData name="Eric P. Prostko" userId="57af0305-f4ff-4cda-9e98-7abbd193299d" providerId="ADAL" clId="{67D1D56F-9994-45BC-8FD9-818007293312}" dt="2024-10-31T18:51:56.105" v="492"/>
        <pc:sldMkLst>
          <pc:docMk/>
          <pc:sldMk cId="1557061974" sldId="2210"/>
        </pc:sldMkLst>
      </pc:sldChg>
      <pc:sldChg chg="addSp delSp modSp add modTransition">
        <pc:chgData name="Eric P. Prostko" userId="57af0305-f4ff-4cda-9e98-7abbd193299d" providerId="ADAL" clId="{67D1D56F-9994-45BC-8FD9-818007293312}" dt="2024-10-31T18:51:56.105" v="492"/>
        <pc:sldMkLst>
          <pc:docMk/>
          <pc:sldMk cId="1725503086" sldId="2211"/>
        </pc:sldMkLst>
        <pc:spChg chg="mod">
          <ac:chgData name="Eric P. Prostko" userId="57af0305-f4ff-4cda-9e98-7abbd193299d" providerId="ADAL" clId="{67D1D56F-9994-45BC-8FD9-818007293312}" dt="2024-10-30T13:49:53.235" v="446" actId="20577"/>
          <ac:spMkLst>
            <pc:docMk/>
            <pc:sldMk cId="1725503086" sldId="2211"/>
            <ac:spMk id="2" creationId="{70F209FA-2352-4BC6-8A15-C0D275411D83}"/>
          </ac:spMkLst>
        </pc:spChg>
        <pc:spChg chg="del">
          <ac:chgData name="Eric P. Prostko" userId="57af0305-f4ff-4cda-9e98-7abbd193299d" providerId="ADAL" clId="{67D1D56F-9994-45BC-8FD9-818007293312}" dt="2024-10-30T13:48:51.066" v="425"/>
          <ac:spMkLst>
            <pc:docMk/>
            <pc:sldMk cId="1725503086" sldId="2211"/>
            <ac:spMk id="3" creationId="{7731E288-2C4D-495A-A952-F19021CDFE6A}"/>
          </ac:spMkLst>
        </pc:spChg>
        <pc:spChg chg="del">
          <ac:chgData name="Eric P. Prostko" userId="57af0305-f4ff-4cda-9e98-7abbd193299d" providerId="ADAL" clId="{67D1D56F-9994-45BC-8FD9-818007293312}" dt="2024-10-30T13:48:51.066" v="425"/>
          <ac:spMkLst>
            <pc:docMk/>
            <pc:sldMk cId="1725503086" sldId="2211"/>
            <ac:spMk id="4" creationId="{163FE4BD-94B6-47C2-B500-030618F394BD}"/>
          </ac:spMkLst>
        </pc:spChg>
        <pc:spChg chg="del">
          <ac:chgData name="Eric P. Prostko" userId="57af0305-f4ff-4cda-9e98-7abbd193299d" providerId="ADAL" clId="{67D1D56F-9994-45BC-8FD9-818007293312}" dt="2024-10-30T13:48:51.066" v="425"/>
          <ac:spMkLst>
            <pc:docMk/>
            <pc:sldMk cId="1725503086" sldId="2211"/>
            <ac:spMk id="5" creationId="{F5ED746F-4EC5-4857-8AE3-1AF3894C0E8A}"/>
          </ac:spMkLst>
        </pc:spChg>
        <pc:spChg chg="add del mod">
          <ac:chgData name="Eric P. Prostko" userId="57af0305-f4ff-4cda-9e98-7abbd193299d" providerId="ADAL" clId="{67D1D56F-9994-45BC-8FD9-818007293312}" dt="2024-10-30T13:49:44.169" v="426"/>
          <ac:spMkLst>
            <pc:docMk/>
            <pc:sldMk cId="1725503086" sldId="2211"/>
            <ac:spMk id="6" creationId="{7B9F8BA9-307E-44F1-81E3-5DE4B123C61B}"/>
          </ac:spMkLst>
        </pc:spChg>
        <pc:picChg chg="add mod">
          <ac:chgData name="Eric P. Prostko" userId="57af0305-f4ff-4cda-9e98-7abbd193299d" providerId="ADAL" clId="{67D1D56F-9994-45BC-8FD9-818007293312}" dt="2024-10-30T13:49:44.169" v="426"/>
          <ac:picMkLst>
            <pc:docMk/>
            <pc:sldMk cId="1725503086" sldId="2211"/>
            <ac:picMk id="8" creationId="{2DDB8E07-9C45-4EB0-A7B3-30190EA4C765}"/>
          </ac:picMkLst>
        </pc:picChg>
      </pc:sldChg>
      <pc:sldChg chg="addSp delSp modSp add mod">
        <pc:chgData name="Eric P. Prostko" userId="57af0305-f4ff-4cda-9e98-7abbd193299d" providerId="ADAL" clId="{67D1D56F-9994-45BC-8FD9-818007293312}" dt="2024-11-01T13:50:43.619" v="1224"/>
        <pc:sldMkLst>
          <pc:docMk/>
          <pc:sldMk cId="808013437" sldId="2212"/>
        </pc:sldMkLst>
        <pc:spChg chg="del">
          <ac:chgData name="Eric P. Prostko" userId="57af0305-f4ff-4cda-9e98-7abbd193299d" providerId="ADAL" clId="{67D1D56F-9994-45BC-8FD9-818007293312}" dt="2024-11-01T13:48:07.961" v="1177"/>
          <ac:spMkLst>
            <pc:docMk/>
            <pc:sldMk cId="808013437" sldId="2212"/>
            <ac:spMk id="2" creationId="{2556B557-6E02-44FD-A732-E16152E02AC4}"/>
          </ac:spMkLst>
        </pc:spChg>
        <pc:spChg chg="add mod">
          <ac:chgData name="Eric P. Prostko" userId="57af0305-f4ff-4cda-9e98-7abbd193299d" providerId="ADAL" clId="{67D1D56F-9994-45BC-8FD9-818007293312}" dt="2024-11-01T13:50:43.619" v="1224"/>
          <ac:spMkLst>
            <pc:docMk/>
            <pc:sldMk cId="808013437" sldId="2212"/>
            <ac:spMk id="3" creationId="{7A1CC880-F665-4239-A7BC-59184BFF58B4}"/>
          </ac:spMkLst>
        </pc:spChg>
        <pc:spChg chg="add del mod">
          <ac:chgData name="Eric P. Prostko" userId="57af0305-f4ff-4cda-9e98-7abbd193299d" providerId="ADAL" clId="{67D1D56F-9994-45BC-8FD9-818007293312}" dt="2024-11-01T13:48:12.034" v="1179" actId="1957"/>
          <ac:spMkLst>
            <pc:docMk/>
            <pc:sldMk cId="808013437" sldId="2212"/>
            <ac:spMk id="4" creationId="{1AF7C933-EF8F-421A-9463-BB01161AA2C8}"/>
          </ac:spMkLst>
        </pc:spChg>
        <pc:spChg chg="add mod">
          <ac:chgData name="Eric P. Prostko" userId="57af0305-f4ff-4cda-9e98-7abbd193299d" providerId="ADAL" clId="{67D1D56F-9994-45BC-8FD9-818007293312}" dt="2024-11-01T13:49:46.957" v="1201" actId="1076"/>
          <ac:spMkLst>
            <pc:docMk/>
            <pc:sldMk cId="808013437" sldId="2212"/>
            <ac:spMk id="8" creationId="{CA4369C7-85CA-4C1F-AA2E-5F1CE7EBF6DC}"/>
          </ac:spMkLst>
        </pc:spChg>
        <pc:spChg chg="add mod">
          <ac:chgData name="Eric P. Prostko" userId="57af0305-f4ff-4cda-9e98-7abbd193299d" providerId="ADAL" clId="{67D1D56F-9994-45BC-8FD9-818007293312}" dt="2024-11-01T13:50:31.713" v="1223" actId="1076"/>
          <ac:spMkLst>
            <pc:docMk/>
            <pc:sldMk cId="808013437" sldId="2212"/>
            <ac:spMk id="9" creationId="{BDA13493-28C2-45BB-9EA4-3AEE3702F6D8}"/>
          </ac:spMkLst>
        </pc:spChg>
        <pc:graphicFrameChg chg="add mod">
          <ac:chgData name="Eric P. Prostko" userId="57af0305-f4ff-4cda-9e98-7abbd193299d" providerId="ADAL" clId="{67D1D56F-9994-45BC-8FD9-818007293312}" dt="2024-11-01T13:50:04.267" v="1204" actId="255"/>
          <ac:graphicFrameMkLst>
            <pc:docMk/>
            <pc:sldMk cId="808013437" sldId="2212"/>
            <ac:graphicFrameMk id="7" creationId="{29A95F82-D2F8-4595-A44D-EC0A231A8D97}"/>
          </ac:graphicFrameMkLst>
        </pc:graphicFrameChg>
      </pc:sldChg>
      <pc:sldChg chg="addSp delSp modSp add">
        <pc:chgData name="Eric P. Prostko" userId="57af0305-f4ff-4cda-9e98-7abbd193299d" providerId="ADAL" clId="{67D1D56F-9994-45BC-8FD9-818007293312}" dt="2024-12-02T15:43:50.648" v="2480" actId="114"/>
        <pc:sldMkLst>
          <pc:docMk/>
          <pc:sldMk cId="1588640323" sldId="2213"/>
        </pc:sldMkLst>
        <pc:spChg chg="del">
          <ac:chgData name="Eric P. Prostko" userId="57af0305-f4ff-4cda-9e98-7abbd193299d" providerId="ADAL" clId="{67D1D56F-9994-45BC-8FD9-818007293312}" dt="2024-12-02T14:39:31.898" v="2045"/>
          <ac:spMkLst>
            <pc:docMk/>
            <pc:sldMk cId="1588640323" sldId="2213"/>
            <ac:spMk id="2" creationId="{BEDFFA07-001C-42CC-A312-1CE9D18943E1}"/>
          </ac:spMkLst>
        </pc:spChg>
        <pc:spChg chg="del">
          <ac:chgData name="Eric P. Prostko" userId="57af0305-f4ff-4cda-9e98-7abbd193299d" providerId="ADAL" clId="{67D1D56F-9994-45BC-8FD9-818007293312}" dt="2024-12-02T14:39:31.898" v="2045"/>
          <ac:spMkLst>
            <pc:docMk/>
            <pc:sldMk cId="1588640323" sldId="2213"/>
            <ac:spMk id="3" creationId="{ACFB561C-845B-4FA3-8A08-8E83FD3AFCE0}"/>
          </ac:spMkLst>
        </pc:spChg>
        <pc:spChg chg="del">
          <ac:chgData name="Eric P. Prostko" userId="57af0305-f4ff-4cda-9e98-7abbd193299d" providerId="ADAL" clId="{67D1D56F-9994-45BC-8FD9-818007293312}" dt="2024-12-02T14:39:31.898" v="2045"/>
          <ac:spMkLst>
            <pc:docMk/>
            <pc:sldMk cId="1588640323" sldId="2213"/>
            <ac:spMk id="4" creationId="{C890FCC7-6DB3-4FBC-8438-85F20A815C06}"/>
          </ac:spMkLst>
        </pc:spChg>
        <pc:spChg chg="del">
          <ac:chgData name="Eric P. Prostko" userId="57af0305-f4ff-4cda-9e98-7abbd193299d" providerId="ADAL" clId="{67D1D56F-9994-45BC-8FD9-818007293312}" dt="2024-12-02T14:39:31.898" v="2045"/>
          <ac:spMkLst>
            <pc:docMk/>
            <pc:sldMk cId="1588640323" sldId="2213"/>
            <ac:spMk id="5" creationId="{AE9D092B-6C4F-4AAD-939D-9BF981A50D37}"/>
          </ac:spMkLst>
        </pc:spChg>
        <pc:spChg chg="add mod">
          <ac:chgData name="Eric P. Prostko" userId="57af0305-f4ff-4cda-9e98-7abbd193299d" providerId="ADAL" clId="{67D1D56F-9994-45BC-8FD9-818007293312}" dt="2024-12-02T15:43:50.648" v="2480" actId="114"/>
          <ac:spMkLst>
            <pc:docMk/>
            <pc:sldMk cId="1588640323" sldId="2213"/>
            <ac:spMk id="6" creationId="{2307D1F0-04CE-45E5-B666-229C1553B842}"/>
          </ac:spMkLst>
        </pc:spChg>
        <pc:spChg chg="add del mod">
          <ac:chgData name="Eric P. Prostko" userId="57af0305-f4ff-4cda-9e98-7abbd193299d" providerId="ADAL" clId="{67D1D56F-9994-45BC-8FD9-818007293312}" dt="2024-12-02T14:40:53.863" v="2113"/>
          <ac:spMkLst>
            <pc:docMk/>
            <pc:sldMk cId="1588640323" sldId="2213"/>
            <ac:spMk id="7" creationId="{6FA2E5FC-FF35-4FF2-BFD4-71C21FE272A7}"/>
          </ac:spMkLst>
        </pc:spChg>
        <pc:spChg chg="add del mod">
          <ac:chgData name="Eric P. Prostko" userId="57af0305-f4ff-4cda-9e98-7abbd193299d" providerId="ADAL" clId="{67D1D56F-9994-45BC-8FD9-818007293312}" dt="2024-12-02T14:42:30.493" v="2208"/>
          <ac:spMkLst>
            <pc:docMk/>
            <pc:sldMk cId="1588640323" sldId="2213"/>
            <ac:spMk id="8" creationId="{A45C6D7A-4BAA-4371-9504-54CE7AD0714A}"/>
          </ac:spMkLst>
        </pc:spChg>
        <pc:picChg chg="add mod modCrop">
          <ac:chgData name="Eric P. Prostko" userId="57af0305-f4ff-4cda-9e98-7abbd193299d" providerId="ADAL" clId="{67D1D56F-9994-45BC-8FD9-818007293312}" dt="2024-12-02T14:42:06.086" v="2207" actId="14100"/>
          <ac:picMkLst>
            <pc:docMk/>
            <pc:sldMk cId="1588640323" sldId="2213"/>
            <ac:picMk id="9" creationId="{467990E2-C379-4170-B106-155FC5162A6C}"/>
          </ac:picMkLst>
        </pc:picChg>
        <pc:picChg chg="add mod modCrop">
          <ac:chgData name="Eric P. Prostko" userId="57af0305-f4ff-4cda-9e98-7abbd193299d" providerId="ADAL" clId="{67D1D56F-9994-45BC-8FD9-818007293312}" dt="2024-12-02T14:43:12.008" v="2286" actId="14100"/>
          <ac:picMkLst>
            <pc:docMk/>
            <pc:sldMk cId="1588640323" sldId="2213"/>
            <ac:picMk id="10" creationId="{845100D5-A042-49C1-8893-2C605238BC29}"/>
          </ac:picMkLst>
        </pc:picChg>
      </pc:sldChg>
      <pc:sldChg chg="addSp delSp modSp add">
        <pc:chgData name="Eric P. Prostko" userId="57af0305-f4ff-4cda-9e98-7abbd193299d" providerId="ADAL" clId="{67D1D56F-9994-45BC-8FD9-818007293312}" dt="2024-12-02T14:50:22.998" v="2472" actId="14100"/>
        <pc:sldMkLst>
          <pc:docMk/>
          <pc:sldMk cId="1549033087" sldId="2214"/>
        </pc:sldMkLst>
        <pc:spChg chg="mod">
          <ac:chgData name="Eric P. Prostko" userId="57af0305-f4ff-4cda-9e98-7abbd193299d" providerId="ADAL" clId="{67D1D56F-9994-45BC-8FD9-818007293312}" dt="2024-12-02T14:40:14.622" v="2112" actId="20577"/>
          <ac:spMkLst>
            <pc:docMk/>
            <pc:sldMk cId="1549033087" sldId="2214"/>
            <ac:spMk id="2" creationId="{40FDA84A-101E-40D2-BEE9-CE2B4441B61A}"/>
          </ac:spMkLst>
        </pc:spChg>
        <pc:spChg chg="del">
          <ac:chgData name="Eric P. Prostko" userId="57af0305-f4ff-4cda-9e98-7abbd193299d" providerId="ADAL" clId="{67D1D56F-9994-45BC-8FD9-818007293312}" dt="2024-12-02T14:47:56.762" v="2289"/>
          <ac:spMkLst>
            <pc:docMk/>
            <pc:sldMk cId="1549033087" sldId="2214"/>
            <ac:spMk id="3" creationId="{5D9AF612-D880-4B10-BAED-59E5938C4DE1}"/>
          </ac:spMkLst>
        </pc:spChg>
        <pc:spChg chg="del">
          <ac:chgData name="Eric P. Prostko" userId="57af0305-f4ff-4cda-9e98-7abbd193299d" providerId="ADAL" clId="{67D1D56F-9994-45BC-8FD9-818007293312}" dt="2024-12-02T14:49:10.170" v="2375"/>
          <ac:spMkLst>
            <pc:docMk/>
            <pc:sldMk cId="1549033087" sldId="2214"/>
            <ac:spMk id="4" creationId="{8C23ACDB-9D34-4200-9EB7-5E55EDEF8E97}"/>
          </ac:spMkLst>
        </pc:spChg>
        <pc:picChg chg="add mod modCrop">
          <ac:chgData name="Eric P. Prostko" userId="57af0305-f4ff-4cda-9e98-7abbd193299d" providerId="ADAL" clId="{67D1D56F-9994-45BC-8FD9-818007293312}" dt="2024-12-02T14:48:49.440" v="2374" actId="14100"/>
          <ac:picMkLst>
            <pc:docMk/>
            <pc:sldMk cId="1549033087" sldId="2214"/>
            <ac:picMk id="5" creationId="{02C95257-C53B-466B-BD1D-1236F67CEA80}"/>
          </ac:picMkLst>
        </pc:picChg>
        <pc:picChg chg="add mod modCrop">
          <ac:chgData name="Eric P. Prostko" userId="57af0305-f4ff-4cda-9e98-7abbd193299d" providerId="ADAL" clId="{67D1D56F-9994-45BC-8FD9-818007293312}" dt="2024-12-02T14:50:22.998" v="2472" actId="14100"/>
          <ac:picMkLst>
            <pc:docMk/>
            <pc:sldMk cId="1549033087" sldId="2214"/>
            <ac:picMk id="6" creationId="{8238F5E9-AA36-44AB-B9FA-4785A0D13F0E}"/>
          </ac:picMkLst>
        </pc:picChg>
      </pc:sldChg>
      <pc:sldMasterChg chg="add del modTransition addSldLayout delSldLayout modSldLayout">
        <pc:chgData name="Eric P. Prostko" userId="57af0305-f4ff-4cda-9e98-7abbd193299d" providerId="ADAL" clId="{67D1D56F-9994-45BC-8FD9-818007293312}" dt="2024-10-31T18:51:56.105" v="492"/>
        <pc:sldMasterMkLst>
          <pc:docMk/>
          <pc:sldMasterMk cId="3953102686" sldId="2147483660"/>
        </pc:sldMasterMkLst>
        <pc:sldLayoutChg chg="add del modTransition">
          <pc:chgData name="Eric P. Prostko" userId="57af0305-f4ff-4cda-9e98-7abbd193299d" providerId="ADAL" clId="{67D1D56F-9994-45BC-8FD9-818007293312}" dt="2024-10-31T18:51:56.105" v="492"/>
          <pc:sldLayoutMkLst>
            <pc:docMk/>
            <pc:sldMasterMk cId="3953102686" sldId="2147483660"/>
            <pc:sldLayoutMk cId="2818799726" sldId="2147483661"/>
          </pc:sldLayoutMkLst>
        </pc:sldLayoutChg>
        <pc:sldLayoutChg chg="add del modTransition">
          <pc:chgData name="Eric P. Prostko" userId="57af0305-f4ff-4cda-9e98-7abbd193299d" providerId="ADAL" clId="{67D1D56F-9994-45BC-8FD9-818007293312}" dt="2024-10-31T18:51:56.105" v="492"/>
          <pc:sldLayoutMkLst>
            <pc:docMk/>
            <pc:sldMasterMk cId="3953102686" sldId="2147483660"/>
            <pc:sldLayoutMk cId="83279885" sldId="2147483662"/>
          </pc:sldLayoutMkLst>
        </pc:sldLayoutChg>
        <pc:sldLayoutChg chg="add del modTransition">
          <pc:chgData name="Eric P. Prostko" userId="57af0305-f4ff-4cda-9e98-7abbd193299d" providerId="ADAL" clId="{67D1D56F-9994-45BC-8FD9-818007293312}" dt="2024-10-31T18:51:56.105" v="492"/>
          <pc:sldLayoutMkLst>
            <pc:docMk/>
            <pc:sldMasterMk cId="3953102686" sldId="2147483660"/>
            <pc:sldLayoutMk cId="577780695" sldId="2147483663"/>
          </pc:sldLayoutMkLst>
        </pc:sldLayoutChg>
        <pc:sldLayoutChg chg="add del modTransition">
          <pc:chgData name="Eric P. Prostko" userId="57af0305-f4ff-4cda-9e98-7abbd193299d" providerId="ADAL" clId="{67D1D56F-9994-45BC-8FD9-818007293312}" dt="2024-10-31T18:51:56.105" v="492"/>
          <pc:sldLayoutMkLst>
            <pc:docMk/>
            <pc:sldMasterMk cId="3953102686" sldId="2147483660"/>
            <pc:sldLayoutMk cId="701389219" sldId="2147483664"/>
          </pc:sldLayoutMkLst>
        </pc:sldLayoutChg>
        <pc:sldLayoutChg chg="add del modTransition">
          <pc:chgData name="Eric P. Prostko" userId="57af0305-f4ff-4cda-9e98-7abbd193299d" providerId="ADAL" clId="{67D1D56F-9994-45BC-8FD9-818007293312}" dt="2024-10-31T18:51:56.105" v="492"/>
          <pc:sldLayoutMkLst>
            <pc:docMk/>
            <pc:sldMasterMk cId="3953102686" sldId="2147483660"/>
            <pc:sldLayoutMk cId="2282697724" sldId="2147483665"/>
          </pc:sldLayoutMkLst>
        </pc:sldLayoutChg>
        <pc:sldLayoutChg chg="add del modTransition">
          <pc:chgData name="Eric P. Prostko" userId="57af0305-f4ff-4cda-9e98-7abbd193299d" providerId="ADAL" clId="{67D1D56F-9994-45BC-8FD9-818007293312}" dt="2024-10-31T18:51:56.105" v="492"/>
          <pc:sldLayoutMkLst>
            <pc:docMk/>
            <pc:sldMasterMk cId="3953102686" sldId="2147483660"/>
            <pc:sldLayoutMk cId="739434816" sldId="2147483666"/>
          </pc:sldLayoutMkLst>
        </pc:sldLayoutChg>
        <pc:sldLayoutChg chg="add del modTransition">
          <pc:chgData name="Eric P. Prostko" userId="57af0305-f4ff-4cda-9e98-7abbd193299d" providerId="ADAL" clId="{67D1D56F-9994-45BC-8FD9-818007293312}" dt="2024-10-31T18:51:56.105" v="492"/>
          <pc:sldLayoutMkLst>
            <pc:docMk/>
            <pc:sldMasterMk cId="3953102686" sldId="2147483660"/>
            <pc:sldLayoutMk cId="3821094392" sldId="2147483667"/>
          </pc:sldLayoutMkLst>
        </pc:sldLayoutChg>
        <pc:sldLayoutChg chg="add del modTransition">
          <pc:chgData name="Eric P. Prostko" userId="57af0305-f4ff-4cda-9e98-7abbd193299d" providerId="ADAL" clId="{67D1D56F-9994-45BC-8FD9-818007293312}" dt="2024-10-31T18:51:56.105" v="492"/>
          <pc:sldLayoutMkLst>
            <pc:docMk/>
            <pc:sldMasterMk cId="3953102686" sldId="2147483660"/>
            <pc:sldLayoutMk cId="744897439" sldId="2147483668"/>
          </pc:sldLayoutMkLst>
        </pc:sldLayoutChg>
        <pc:sldLayoutChg chg="add del modTransition">
          <pc:chgData name="Eric P. Prostko" userId="57af0305-f4ff-4cda-9e98-7abbd193299d" providerId="ADAL" clId="{67D1D56F-9994-45BC-8FD9-818007293312}" dt="2024-10-31T18:51:56.105" v="492"/>
          <pc:sldLayoutMkLst>
            <pc:docMk/>
            <pc:sldMasterMk cId="3953102686" sldId="2147483660"/>
            <pc:sldLayoutMk cId="4286951860" sldId="2147483669"/>
          </pc:sldLayoutMkLst>
        </pc:sldLayoutChg>
        <pc:sldLayoutChg chg="add del modTransition">
          <pc:chgData name="Eric P. Prostko" userId="57af0305-f4ff-4cda-9e98-7abbd193299d" providerId="ADAL" clId="{67D1D56F-9994-45BC-8FD9-818007293312}" dt="2024-10-31T18:51:56.105" v="492"/>
          <pc:sldLayoutMkLst>
            <pc:docMk/>
            <pc:sldMasterMk cId="3953102686" sldId="2147483660"/>
            <pc:sldLayoutMk cId="88918722" sldId="2147483670"/>
          </pc:sldLayoutMkLst>
        </pc:sldLayoutChg>
        <pc:sldLayoutChg chg="add del modTransition">
          <pc:chgData name="Eric P. Prostko" userId="57af0305-f4ff-4cda-9e98-7abbd193299d" providerId="ADAL" clId="{67D1D56F-9994-45BC-8FD9-818007293312}" dt="2024-10-31T18:51:56.105" v="492"/>
          <pc:sldLayoutMkLst>
            <pc:docMk/>
            <pc:sldMasterMk cId="3953102686" sldId="2147483660"/>
            <pc:sldLayoutMk cId="381215473" sldId="2147483671"/>
          </pc:sldLayoutMkLst>
        </pc:sldLayoutChg>
        <pc:sldLayoutChg chg="add del modTransition">
          <pc:chgData name="Eric P. Prostko" userId="57af0305-f4ff-4cda-9e98-7abbd193299d" providerId="ADAL" clId="{67D1D56F-9994-45BC-8FD9-818007293312}" dt="2024-10-31T18:51:56.105" v="492"/>
          <pc:sldLayoutMkLst>
            <pc:docMk/>
            <pc:sldMasterMk cId="3953102686" sldId="2147483660"/>
            <pc:sldLayoutMk cId="3293350271" sldId="2147483672"/>
          </pc:sldLayoutMkLst>
        </pc:sldLayoutChg>
        <pc:sldLayoutChg chg="add del modTransition">
          <pc:chgData name="Eric P. Prostko" userId="57af0305-f4ff-4cda-9e98-7abbd193299d" providerId="ADAL" clId="{67D1D56F-9994-45BC-8FD9-818007293312}" dt="2024-10-31T18:51:56.105" v="492"/>
          <pc:sldLayoutMkLst>
            <pc:docMk/>
            <pc:sldMasterMk cId="3953102686" sldId="2147483660"/>
            <pc:sldLayoutMk cId="847205910" sldId="2147483673"/>
          </pc:sldLayoutMkLst>
        </pc:sldLayoutChg>
        <pc:sldLayoutChg chg="add del modTransition">
          <pc:chgData name="Eric P. Prostko" userId="57af0305-f4ff-4cda-9e98-7abbd193299d" providerId="ADAL" clId="{67D1D56F-9994-45BC-8FD9-818007293312}" dt="2024-10-31T18:51:56.105" v="492"/>
          <pc:sldLayoutMkLst>
            <pc:docMk/>
            <pc:sldMasterMk cId="3953102686" sldId="2147483660"/>
            <pc:sldLayoutMk cId="3542921069" sldId="2147483674"/>
          </pc:sldLayoutMkLst>
        </pc:sldLayoutChg>
        <pc:sldLayoutChg chg="add del modTransition">
          <pc:chgData name="Eric P. Prostko" userId="57af0305-f4ff-4cda-9e98-7abbd193299d" providerId="ADAL" clId="{67D1D56F-9994-45BC-8FD9-818007293312}" dt="2024-10-31T18:51:56.105" v="492"/>
          <pc:sldLayoutMkLst>
            <pc:docMk/>
            <pc:sldMasterMk cId="3953102686" sldId="2147483660"/>
            <pc:sldLayoutMk cId="94555492" sldId="2147483675"/>
          </pc:sldLayoutMkLst>
        </pc:sldLayoutChg>
        <pc:sldLayoutChg chg="add del modTransition">
          <pc:chgData name="Eric P. Prostko" userId="57af0305-f4ff-4cda-9e98-7abbd193299d" providerId="ADAL" clId="{67D1D56F-9994-45BC-8FD9-818007293312}" dt="2024-10-31T18:51:56.105" v="492"/>
          <pc:sldLayoutMkLst>
            <pc:docMk/>
            <pc:sldMasterMk cId="3953102686" sldId="2147483660"/>
            <pc:sldLayoutMk cId="3592049823" sldId="2147483676"/>
          </pc:sldLayoutMkLst>
        </pc:sldLayoutChg>
        <pc:sldLayoutChg chg="add del modTransition">
          <pc:chgData name="Eric P. Prostko" userId="57af0305-f4ff-4cda-9e98-7abbd193299d" providerId="ADAL" clId="{67D1D56F-9994-45BC-8FD9-818007293312}" dt="2024-10-31T18:51:56.105" v="492"/>
          <pc:sldLayoutMkLst>
            <pc:docMk/>
            <pc:sldMasterMk cId="3953102686" sldId="2147483660"/>
            <pc:sldLayoutMk cId="2041537158" sldId="2147483677"/>
          </pc:sldLayoutMkLst>
        </pc:sldLayoutChg>
        <pc:sldLayoutChg chg="add del modTransition">
          <pc:chgData name="Eric P. Prostko" userId="57af0305-f4ff-4cda-9e98-7abbd193299d" providerId="ADAL" clId="{67D1D56F-9994-45BC-8FD9-818007293312}" dt="2024-10-31T18:51:56.105" v="492"/>
          <pc:sldLayoutMkLst>
            <pc:docMk/>
            <pc:sldMasterMk cId="3953102686" sldId="2147483660"/>
            <pc:sldLayoutMk cId="2734700315" sldId="2147483678"/>
          </pc:sldLayoutMkLst>
        </pc:sldLayoutChg>
        <pc:sldLayoutChg chg="add del modTransition">
          <pc:chgData name="Eric P. Prostko" userId="57af0305-f4ff-4cda-9e98-7abbd193299d" providerId="ADAL" clId="{67D1D56F-9994-45BC-8FD9-818007293312}" dt="2024-10-31T18:51:56.105" v="492"/>
          <pc:sldLayoutMkLst>
            <pc:docMk/>
            <pc:sldMasterMk cId="3953102686" sldId="2147483660"/>
            <pc:sldLayoutMk cId="3195803865" sldId="2147483679"/>
          </pc:sldLayoutMkLst>
        </pc:sldLayoutChg>
      </pc:sldMasterChg>
      <pc:sldMasterChg chg="modTransition modSldLayout">
        <pc:chgData name="Eric P. Prostko" userId="57af0305-f4ff-4cda-9e98-7abbd193299d" providerId="ADAL" clId="{67D1D56F-9994-45BC-8FD9-818007293312}" dt="2024-10-31T18:51:56.105" v="492"/>
        <pc:sldMasterMkLst>
          <pc:docMk/>
          <pc:sldMasterMk cId="3162426000" sldId="2147483700"/>
        </pc:sldMasterMkLst>
        <pc:sldLayoutChg chg="modTransition">
          <pc:chgData name="Eric P. Prostko" userId="57af0305-f4ff-4cda-9e98-7abbd193299d" providerId="ADAL" clId="{67D1D56F-9994-45BC-8FD9-818007293312}" dt="2024-10-31T18:51:56.105" v="492"/>
          <pc:sldLayoutMkLst>
            <pc:docMk/>
            <pc:sldMasterMk cId="3162426000" sldId="2147483700"/>
            <pc:sldLayoutMk cId="3250256429" sldId="2147483701"/>
          </pc:sldLayoutMkLst>
        </pc:sldLayoutChg>
        <pc:sldLayoutChg chg="modTransition">
          <pc:chgData name="Eric P. Prostko" userId="57af0305-f4ff-4cda-9e98-7abbd193299d" providerId="ADAL" clId="{67D1D56F-9994-45BC-8FD9-818007293312}" dt="2024-10-31T18:51:56.105" v="492"/>
          <pc:sldLayoutMkLst>
            <pc:docMk/>
            <pc:sldMasterMk cId="3162426000" sldId="2147483700"/>
            <pc:sldLayoutMk cId="3867901611" sldId="2147483702"/>
          </pc:sldLayoutMkLst>
        </pc:sldLayoutChg>
        <pc:sldLayoutChg chg="modTransition">
          <pc:chgData name="Eric P. Prostko" userId="57af0305-f4ff-4cda-9e98-7abbd193299d" providerId="ADAL" clId="{67D1D56F-9994-45BC-8FD9-818007293312}" dt="2024-10-31T18:51:56.105" v="492"/>
          <pc:sldLayoutMkLst>
            <pc:docMk/>
            <pc:sldMasterMk cId="3162426000" sldId="2147483700"/>
            <pc:sldLayoutMk cId="2497008369" sldId="2147483703"/>
          </pc:sldLayoutMkLst>
        </pc:sldLayoutChg>
        <pc:sldLayoutChg chg="modTransition">
          <pc:chgData name="Eric P. Prostko" userId="57af0305-f4ff-4cda-9e98-7abbd193299d" providerId="ADAL" clId="{67D1D56F-9994-45BC-8FD9-818007293312}" dt="2024-10-31T18:51:56.105" v="492"/>
          <pc:sldLayoutMkLst>
            <pc:docMk/>
            <pc:sldMasterMk cId="3162426000" sldId="2147483700"/>
            <pc:sldLayoutMk cId="1203788005" sldId="2147483704"/>
          </pc:sldLayoutMkLst>
        </pc:sldLayoutChg>
        <pc:sldLayoutChg chg="modTransition">
          <pc:chgData name="Eric P. Prostko" userId="57af0305-f4ff-4cda-9e98-7abbd193299d" providerId="ADAL" clId="{67D1D56F-9994-45BC-8FD9-818007293312}" dt="2024-10-31T18:51:56.105" v="492"/>
          <pc:sldLayoutMkLst>
            <pc:docMk/>
            <pc:sldMasterMk cId="3162426000" sldId="2147483700"/>
            <pc:sldLayoutMk cId="2801561979" sldId="2147483705"/>
          </pc:sldLayoutMkLst>
        </pc:sldLayoutChg>
        <pc:sldLayoutChg chg="modTransition">
          <pc:chgData name="Eric P. Prostko" userId="57af0305-f4ff-4cda-9e98-7abbd193299d" providerId="ADAL" clId="{67D1D56F-9994-45BC-8FD9-818007293312}" dt="2024-10-31T18:51:56.105" v="492"/>
          <pc:sldLayoutMkLst>
            <pc:docMk/>
            <pc:sldMasterMk cId="3162426000" sldId="2147483700"/>
            <pc:sldLayoutMk cId="2985292577" sldId="2147483706"/>
          </pc:sldLayoutMkLst>
        </pc:sldLayoutChg>
        <pc:sldLayoutChg chg="modTransition">
          <pc:chgData name="Eric P. Prostko" userId="57af0305-f4ff-4cda-9e98-7abbd193299d" providerId="ADAL" clId="{67D1D56F-9994-45BC-8FD9-818007293312}" dt="2024-10-31T18:51:56.105" v="492"/>
          <pc:sldLayoutMkLst>
            <pc:docMk/>
            <pc:sldMasterMk cId="3162426000" sldId="2147483700"/>
            <pc:sldLayoutMk cId="70739820" sldId="2147483707"/>
          </pc:sldLayoutMkLst>
        </pc:sldLayoutChg>
        <pc:sldLayoutChg chg="modTransition">
          <pc:chgData name="Eric P. Prostko" userId="57af0305-f4ff-4cda-9e98-7abbd193299d" providerId="ADAL" clId="{67D1D56F-9994-45BC-8FD9-818007293312}" dt="2024-10-31T18:51:56.105" v="492"/>
          <pc:sldLayoutMkLst>
            <pc:docMk/>
            <pc:sldMasterMk cId="3162426000" sldId="2147483700"/>
            <pc:sldLayoutMk cId="2376280595" sldId="2147483708"/>
          </pc:sldLayoutMkLst>
        </pc:sldLayoutChg>
        <pc:sldLayoutChg chg="modTransition">
          <pc:chgData name="Eric P. Prostko" userId="57af0305-f4ff-4cda-9e98-7abbd193299d" providerId="ADAL" clId="{67D1D56F-9994-45BC-8FD9-818007293312}" dt="2024-10-31T18:51:56.105" v="492"/>
          <pc:sldLayoutMkLst>
            <pc:docMk/>
            <pc:sldMasterMk cId="3162426000" sldId="2147483700"/>
            <pc:sldLayoutMk cId="727577207" sldId="2147483709"/>
          </pc:sldLayoutMkLst>
        </pc:sldLayoutChg>
        <pc:sldLayoutChg chg="modTransition">
          <pc:chgData name="Eric P. Prostko" userId="57af0305-f4ff-4cda-9e98-7abbd193299d" providerId="ADAL" clId="{67D1D56F-9994-45BC-8FD9-818007293312}" dt="2024-10-31T18:51:56.105" v="492"/>
          <pc:sldLayoutMkLst>
            <pc:docMk/>
            <pc:sldMasterMk cId="3162426000" sldId="2147483700"/>
            <pc:sldLayoutMk cId="1071885431" sldId="2147483710"/>
          </pc:sldLayoutMkLst>
        </pc:sldLayoutChg>
        <pc:sldLayoutChg chg="modTransition">
          <pc:chgData name="Eric P. Prostko" userId="57af0305-f4ff-4cda-9e98-7abbd193299d" providerId="ADAL" clId="{67D1D56F-9994-45BC-8FD9-818007293312}" dt="2024-10-31T18:51:56.105" v="492"/>
          <pc:sldLayoutMkLst>
            <pc:docMk/>
            <pc:sldMasterMk cId="3162426000" sldId="2147483700"/>
            <pc:sldLayoutMk cId="3816808559" sldId="2147483711"/>
          </pc:sldLayoutMkLst>
        </pc:sldLayoutChg>
        <pc:sldLayoutChg chg="modTransition">
          <pc:chgData name="Eric P. Prostko" userId="57af0305-f4ff-4cda-9e98-7abbd193299d" providerId="ADAL" clId="{67D1D56F-9994-45BC-8FD9-818007293312}" dt="2024-10-31T18:51:56.105" v="492"/>
          <pc:sldLayoutMkLst>
            <pc:docMk/>
            <pc:sldMasterMk cId="3162426000" sldId="2147483700"/>
            <pc:sldLayoutMk cId="3796165833" sldId="2147483712"/>
          </pc:sldLayoutMkLst>
        </pc:sldLayoutChg>
        <pc:sldLayoutChg chg="modTransition">
          <pc:chgData name="Eric P. Prostko" userId="57af0305-f4ff-4cda-9e98-7abbd193299d" providerId="ADAL" clId="{67D1D56F-9994-45BC-8FD9-818007293312}" dt="2024-10-31T18:51:56.105" v="492"/>
          <pc:sldLayoutMkLst>
            <pc:docMk/>
            <pc:sldMasterMk cId="3162426000" sldId="2147483700"/>
            <pc:sldLayoutMk cId="3971599701" sldId="2147483713"/>
          </pc:sldLayoutMkLst>
        </pc:sldLayoutChg>
        <pc:sldLayoutChg chg="modTransition">
          <pc:chgData name="Eric P. Prostko" userId="57af0305-f4ff-4cda-9e98-7abbd193299d" providerId="ADAL" clId="{67D1D56F-9994-45BC-8FD9-818007293312}" dt="2024-10-31T18:51:56.105" v="492"/>
          <pc:sldLayoutMkLst>
            <pc:docMk/>
            <pc:sldMasterMk cId="3162426000" sldId="2147483700"/>
            <pc:sldLayoutMk cId="1992972614" sldId="2147483714"/>
          </pc:sldLayoutMkLst>
        </pc:sldLayoutChg>
        <pc:sldLayoutChg chg="modTransition">
          <pc:chgData name="Eric P. Prostko" userId="57af0305-f4ff-4cda-9e98-7abbd193299d" providerId="ADAL" clId="{67D1D56F-9994-45BC-8FD9-818007293312}" dt="2024-10-31T18:51:56.105" v="492"/>
          <pc:sldLayoutMkLst>
            <pc:docMk/>
            <pc:sldMasterMk cId="3162426000" sldId="2147483700"/>
            <pc:sldLayoutMk cId="3484171203" sldId="2147483715"/>
          </pc:sldLayoutMkLst>
        </pc:sldLayoutChg>
        <pc:sldLayoutChg chg="modTransition">
          <pc:chgData name="Eric P. Prostko" userId="57af0305-f4ff-4cda-9e98-7abbd193299d" providerId="ADAL" clId="{67D1D56F-9994-45BC-8FD9-818007293312}" dt="2024-10-31T18:51:56.105" v="492"/>
          <pc:sldLayoutMkLst>
            <pc:docMk/>
            <pc:sldMasterMk cId="3162426000" sldId="2147483700"/>
            <pc:sldLayoutMk cId="4011638836" sldId="2147483716"/>
          </pc:sldLayoutMkLst>
        </pc:sldLayoutChg>
      </pc:sldMaster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30 DAP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Sheet1!$A$2:$A$10</c:f>
              <c:strCache>
                <c:ptCount val="9"/>
                <c:pt idx="0">
                  <c:v>Aminopyralid</c:v>
                </c:pt>
                <c:pt idx="1">
                  <c:v>Dicamba</c:v>
                </c:pt>
                <c:pt idx="2">
                  <c:v>Glufosinate</c:v>
                </c:pt>
                <c:pt idx="3">
                  <c:v>Imazapyr</c:v>
                </c:pt>
                <c:pt idx="4">
                  <c:v>Picloram + 2,4-D</c:v>
                </c:pt>
                <c:pt idx="5">
                  <c:v>Triclopyr</c:v>
                </c:pt>
                <c:pt idx="6">
                  <c:v>2,4-D</c:v>
                </c:pt>
                <c:pt idx="7">
                  <c:v>Diuron</c:v>
                </c:pt>
                <c:pt idx="8">
                  <c:v>Glyphosate</c:v>
                </c:pt>
              </c:strCache>
            </c:strRef>
          </c:cat>
          <c:val>
            <c:numRef>
              <c:f>Sheet1!$B$2:$B$10</c:f>
              <c:numCache>
                <c:formatCode>General</c:formatCode>
                <c:ptCount val="9"/>
                <c:pt idx="0">
                  <c:v>42</c:v>
                </c:pt>
                <c:pt idx="1">
                  <c:v>14</c:v>
                </c:pt>
                <c:pt idx="2">
                  <c:v>10</c:v>
                </c:pt>
                <c:pt idx="3">
                  <c:v>13</c:v>
                </c:pt>
                <c:pt idx="4">
                  <c:v>11</c:v>
                </c:pt>
                <c:pt idx="5">
                  <c:v>3</c:v>
                </c:pt>
                <c:pt idx="6">
                  <c:v>6</c:v>
                </c:pt>
                <c:pt idx="7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C99-407D-8015-1C39081078DC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60 DAP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>
                        <a:lumMod val="20000"/>
                        <a:lumOff val="8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Sheet1!$A$2:$A$10</c:f>
              <c:strCache>
                <c:ptCount val="9"/>
                <c:pt idx="0">
                  <c:v>Aminopyralid</c:v>
                </c:pt>
                <c:pt idx="1">
                  <c:v>Dicamba</c:v>
                </c:pt>
                <c:pt idx="2">
                  <c:v>Glufosinate</c:v>
                </c:pt>
                <c:pt idx="3">
                  <c:v>Imazapyr</c:v>
                </c:pt>
                <c:pt idx="4">
                  <c:v>Picloram + 2,4-D</c:v>
                </c:pt>
                <c:pt idx="5">
                  <c:v>Triclopyr</c:v>
                </c:pt>
                <c:pt idx="6">
                  <c:v>2,4-D</c:v>
                </c:pt>
                <c:pt idx="7">
                  <c:v>Diuron</c:v>
                </c:pt>
                <c:pt idx="8">
                  <c:v>Glyphosate</c:v>
                </c:pt>
              </c:strCache>
            </c:strRef>
          </c:cat>
          <c:val>
            <c:numRef>
              <c:f>Sheet1!$C$2:$C$10</c:f>
              <c:numCache>
                <c:formatCode>General</c:formatCode>
                <c:ptCount val="9"/>
                <c:pt idx="0">
                  <c:v>69</c:v>
                </c:pt>
                <c:pt idx="1">
                  <c:v>18</c:v>
                </c:pt>
                <c:pt idx="2">
                  <c:v>15</c:v>
                </c:pt>
                <c:pt idx="3">
                  <c:v>9</c:v>
                </c:pt>
                <c:pt idx="4">
                  <c:v>11</c:v>
                </c:pt>
                <c:pt idx="5">
                  <c:v>8</c:v>
                </c:pt>
                <c:pt idx="6">
                  <c:v>9</c:v>
                </c:pt>
                <c:pt idx="7">
                  <c:v>10</c:v>
                </c:pt>
                <c:pt idx="8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C99-407D-8015-1C39081078D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21691080"/>
        <c:axId val="521691408"/>
      </c:barChart>
      <c:catAx>
        <c:axId val="521691080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b="1" i="1" dirty="0"/>
                  <a:t>Herbicide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21691408"/>
        <c:crosses val="autoZero"/>
        <c:auto val="1"/>
        <c:lblAlgn val="ctr"/>
        <c:lblOffset val="100"/>
        <c:noMultiLvlLbl val="0"/>
      </c:catAx>
      <c:valAx>
        <c:axId val="521691408"/>
        <c:scaling>
          <c:orientation val="minMax"/>
          <c:max val="1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b="1" i="1" dirty="0"/>
                  <a:t>Yield Loss (%)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21691080"/>
        <c:crosses val="autoZero"/>
        <c:crossBetween val="between"/>
        <c:majorUnit val="20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2018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Sheet1!$A$2:$A$12</c:f>
              <c:strCache>
                <c:ptCount val="11"/>
                <c:pt idx="0">
                  <c:v>2,4-DB</c:v>
                </c:pt>
                <c:pt idx="1">
                  <c:v>acifluorfen</c:v>
                </c:pt>
                <c:pt idx="2">
                  <c:v>bentazon</c:v>
                </c:pt>
                <c:pt idx="3">
                  <c:v>clethodim</c:v>
                </c:pt>
                <c:pt idx="4">
                  <c:v>diclosulam</c:v>
                </c:pt>
                <c:pt idx="5">
                  <c:v>ethalfluralin</c:v>
                </c:pt>
                <c:pt idx="6">
                  <c:v>flumioxazin</c:v>
                </c:pt>
                <c:pt idx="7">
                  <c:v>imazapic</c:v>
                </c:pt>
                <c:pt idx="8">
                  <c:v>paraquat</c:v>
                </c:pt>
                <c:pt idx="9">
                  <c:v>pendimethalin</c:v>
                </c:pt>
                <c:pt idx="10">
                  <c:v>s-metolachlor</c:v>
                </c:pt>
              </c:strCache>
            </c:strRef>
          </c:cat>
          <c:val>
            <c:numRef>
              <c:f>Sheet1!$B$2:$B$12</c:f>
              <c:numCache>
                <c:formatCode>General</c:formatCode>
                <c:ptCount val="11"/>
                <c:pt idx="0">
                  <c:v>34</c:v>
                </c:pt>
                <c:pt idx="1">
                  <c:v>13</c:v>
                </c:pt>
                <c:pt idx="2">
                  <c:v>14</c:v>
                </c:pt>
                <c:pt idx="3">
                  <c:v>10</c:v>
                </c:pt>
                <c:pt idx="4">
                  <c:v>25</c:v>
                </c:pt>
                <c:pt idx="5">
                  <c:v>30</c:v>
                </c:pt>
                <c:pt idx="6">
                  <c:v>74</c:v>
                </c:pt>
                <c:pt idx="7">
                  <c:v>59</c:v>
                </c:pt>
                <c:pt idx="8">
                  <c:v>26</c:v>
                </c:pt>
                <c:pt idx="9">
                  <c:v>39</c:v>
                </c:pt>
                <c:pt idx="10">
                  <c:v>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2C8-4893-A4EC-09A3F1F92F07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>
                        <a:lumMod val="20000"/>
                        <a:lumOff val="8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Sheet1!$A$2:$A$12</c:f>
              <c:strCache>
                <c:ptCount val="11"/>
                <c:pt idx="0">
                  <c:v>2,4-DB</c:v>
                </c:pt>
                <c:pt idx="1">
                  <c:v>acifluorfen</c:v>
                </c:pt>
                <c:pt idx="2">
                  <c:v>bentazon</c:v>
                </c:pt>
                <c:pt idx="3">
                  <c:v>clethodim</c:v>
                </c:pt>
                <c:pt idx="4">
                  <c:v>diclosulam</c:v>
                </c:pt>
                <c:pt idx="5">
                  <c:v>ethalfluralin</c:v>
                </c:pt>
                <c:pt idx="6">
                  <c:v>flumioxazin</c:v>
                </c:pt>
                <c:pt idx="7">
                  <c:v>imazapic</c:v>
                </c:pt>
                <c:pt idx="8">
                  <c:v>paraquat</c:v>
                </c:pt>
                <c:pt idx="9">
                  <c:v>pendimethalin</c:v>
                </c:pt>
                <c:pt idx="10">
                  <c:v>s-metolachlor</c:v>
                </c:pt>
              </c:strCache>
            </c:strRef>
          </c:cat>
          <c:val>
            <c:numRef>
              <c:f>Sheet1!$C$2:$C$12</c:f>
              <c:numCache>
                <c:formatCode>General</c:formatCode>
                <c:ptCount val="11"/>
                <c:pt idx="0">
                  <c:v>43</c:v>
                </c:pt>
                <c:pt idx="2">
                  <c:v>5</c:v>
                </c:pt>
                <c:pt idx="3">
                  <c:v>22</c:v>
                </c:pt>
                <c:pt idx="4">
                  <c:v>21</c:v>
                </c:pt>
                <c:pt idx="5">
                  <c:v>34</c:v>
                </c:pt>
                <c:pt idx="6">
                  <c:v>64</c:v>
                </c:pt>
                <c:pt idx="7">
                  <c:v>57</c:v>
                </c:pt>
                <c:pt idx="8">
                  <c:v>14</c:v>
                </c:pt>
                <c:pt idx="9">
                  <c:v>34</c:v>
                </c:pt>
                <c:pt idx="10">
                  <c:v>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BE5-488E-B387-5FD737CD6FD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023079824"/>
        <c:axId val="2023078992"/>
      </c:barChart>
      <c:catAx>
        <c:axId val="2023079824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b="1" dirty="0"/>
                  <a:t>Active Ingredient</a:t>
                </a:r>
              </a:p>
            </c:rich>
          </c:tx>
          <c:layout>
            <c:manualLayout>
              <c:xMode val="edge"/>
              <c:yMode val="edge"/>
              <c:x val="0.44989938136759317"/>
              <c:y val="0.91922895132575921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2023078992"/>
        <c:crosses val="autoZero"/>
        <c:auto val="1"/>
        <c:lblAlgn val="ctr"/>
        <c:lblOffset val="100"/>
        <c:noMultiLvlLbl val="0"/>
      </c:catAx>
      <c:valAx>
        <c:axId val="2023078992"/>
        <c:scaling>
          <c:orientation val="minMax"/>
          <c:max val="1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b="1" dirty="0"/>
                  <a:t>Acres Treated (%)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2023079824"/>
        <c:crosses val="autoZero"/>
        <c:crossBetween val="between"/>
        <c:majorUnit val="20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1248134262245122"/>
          <c:y val="0.12433664483528344"/>
          <c:w val="0.75511541705351637"/>
          <c:h val="0.7107452596462825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/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Sheet1!$A$2:$A$4</c:f>
              <c:numCache>
                <c:formatCode>General</c:formatCode>
                <c:ptCount val="3"/>
                <c:pt idx="0">
                  <c:v>0</c:v>
                </c:pt>
                <c:pt idx="1">
                  <c:v>3</c:v>
                </c:pt>
                <c:pt idx="2">
                  <c:v>6</c:v>
                </c:pt>
              </c:numCache>
            </c:numRef>
          </c:cat>
          <c:val>
            <c:numRef>
              <c:f>Sheet1!$B$2:$B$4</c:f>
              <c:numCache>
                <c:formatCode>0</c:formatCode>
                <c:ptCount val="3"/>
                <c:pt idx="0">
                  <c:v>5782</c:v>
                </c:pt>
                <c:pt idx="1">
                  <c:v>5930</c:v>
                </c:pt>
                <c:pt idx="2">
                  <c:v>5808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65B-4159-8583-2B1F51570B3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40429184"/>
        <c:axId val="140435456"/>
      </c:barChart>
      <c:catAx>
        <c:axId val="140429184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 dirty="0"/>
                  <a:t>Valor (oz/A)*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140435456"/>
        <c:crosses val="autoZero"/>
        <c:auto val="1"/>
        <c:lblAlgn val="ctr"/>
        <c:lblOffset val="100"/>
        <c:noMultiLvlLbl val="0"/>
      </c:catAx>
      <c:valAx>
        <c:axId val="140435456"/>
        <c:scaling>
          <c:orientation val="minMax"/>
          <c:max val="6000"/>
          <c:min val="0"/>
        </c:scaling>
        <c:delete val="0"/>
        <c:axPos val="l"/>
        <c:majorGridlines/>
        <c:numFmt formatCode="0" sourceLinked="1"/>
        <c:majorTickMark val="out"/>
        <c:minorTickMark val="none"/>
        <c:tickLblPos val="nextTo"/>
        <c:crossAx val="140429184"/>
        <c:crosses val="autoZero"/>
        <c:crossBetween val="between"/>
        <c:majorUnit val="1500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dirty="0"/>
              <a:t>lbs/A</a:t>
            </a:r>
          </a:p>
        </c:rich>
      </c:tx>
      <c:overlay val="0"/>
    </c:title>
    <c:autoTitleDeleted val="0"/>
    <c:plotArea>
      <c:layout/>
      <c:barChart>
        <c:barDir val="col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40529664"/>
        <c:axId val="140531584"/>
      </c:barChart>
      <c:catAx>
        <c:axId val="140529664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 dirty="0"/>
                  <a:t>Dual Magnum </a:t>
                </a:r>
                <a:r>
                  <a:rPr lang="en-US" baseline="0" dirty="0"/>
                  <a:t>(oz/A)**</a:t>
                </a:r>
                <a:endParaRPr lang="en-US" dirty="0"/>
              </a:p>
            </c:rich>
          </c:tx>
          <c:layout>
            <c:manualLayout>
              <c:xMode val="edge"/>
              <c:yMode val="edge"/>
              <c:x val="0.26426765784087508"/>
              <c:y val="0.90928348909657319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crossAx val="140531584"/>
        <c:crosses val="autoZero"/>
        <c:auto val="1"/>
        <c:lblAlgn val="ctr"/>
        <c:lblOffset val="100"/>
        <c:noMultiLvlLbl val="0"/>
      </c:catAx>
      <c:valAx>
        <c:axId val="140531584"/>
        <c:scaling>
          <c:orientation val="minMax"/>
          <c:max val="6500"/>
          <c:min val="0"/>
        </c:scaling>
        <c:delete val="0"/>
        <c:axPos val="l"/>
        <c:majorGridlines/>
        <c:numFmt formatCode="0" sourceLinked="1"/>
        <c:majorTickMark val="out"/>
        <c:minorTickMark val="none"/>
        <c:tickLblPos val="nextTo"/>
        <c:crossAx val="140529664"/>
        <c:crosses val="autoZero"/>
        <c:crossBetween val="between"/>
        <c:majorUnit val="1300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DAP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2"/>
            <c:invertIfNegative val="0"/>
            <c:bubble3D val="0"/>
            <c:spPr>
              <a:solidFill>
                <a:srgbClr val="C0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2B01-427B-BE95-BD66B092257E}"/>
              </c:ext>
            </c:extLst>
          </c:dPt>
          <c:dPt>
            <c:idx val="3"/>
            <c:invertIfNegative val="0"/>
            <c:bubble3D val="0"/>
            <c:spPr>
              <a:solidFill>
                <a:srgbClr val="C0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2B01-427B-BE95-BD66B092257E}"/>
              </c:ext>
            </c:extLst>
          </c:dPt>
          <c:dPt>
            <c:idx val="4"/>
            <c:invertIfNegative val="0"/>
            <c:bubble3D val="0"/>
            <c:spPr>
              <a:solidFill>
                <a:srgbClr val="C0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6-2B01-427B-BE95-BD66B092257E}"/>
              </c:ext>
            </c:extLst>
          </c:dPt>
          <c:dPt>
            <c:idx val="5"/>
            <c:invertIfNegative val="0"/>
            <c:bubble3D val="0"/>
            <c:spPr>
              <a:solidFill>
                <a:srgbClr val="C0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2B01-427B-BE95-BD66B092257E}"/>
              </c:ext>
            </c:extLst>
          </c:dPt>
          <c:dLbls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0" i="0" u="none" strike="noStrike" kern="1200" baseline="0">
                      <a:solidFill>
                        <a:schemeClr val="bg1">
                          <a:lumMod val="20000"/>
                          <a:lumOff val="8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4-2B01-427B-BE95-BD66B092257E}"/>
                </c:ext>
              </c:extLst>
            </c:dLbl>
            <c:dLbl>
              <c:idx val="3"/>
              <c:layout>
                <c:manualLayout>
                  <c:x val="-1.7617263697700608E-3"/>
                  <c:y val="5.3582554517133958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0" i="0" u="none" strike="noStrike" kern="1200" baseline="0">
                      <a:solidFill>
                        <a:schemeClr val="bg1">
                          <a:lumMod val="20000"/>
                          <a:lumOff val="8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2B01-427B-BE95-BD66B092257E}"/>
                </c:ext>
              </c:extLst>
            </c:dLbl>
            <c:dLbl>
              <c:idx val="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0" i="0" u="none" strike="noStrike" kern="1200" baseline="0">
                      <a:solidFill>
                        <a:schemeClr val="bg1">
                          <a:lumMod val="20000"/>
                          <a:lumOff val="8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6-2B01-427B-BE95-BD66B092257E}"/>
                </c:ext>
              </c:extLst>
            </c:dLbl>
            <c:dLbl>
              <c:idx val="5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0" i="0" u="none" strike="noStrike" kern="1200" baseline="0">
                      <a:solidFill>
                        <a:schemeClr val="bg1">
                          <a:lumMod val="20000"/>
                          <a:lumOff val="8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7-2B01-427B-BE95-BD66B092257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Sheet1!$A$2:$A$7</c:f>
              <c:strCache>
                <c:ptCount val="6"/>
                <c:pt idx="0">
                  <c:v>NTC</c:v>
                </c:pt>
                <c:pt idx="1">
                  <c:v>1</c:v>
                </c:pt>
                <c:pt idx="2">
                  <c:v>3</c:v>
                </c:pt>
                <c:pt idx="3">
                  <c:v>5</c:v>
                </c:pt>
                <c:pt idx="4">
                  <c:v>7</c:v>
                </c:pt>
                <c:pt idx="5">
                  <c:v>10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4673</c:v>
                </c:pt>
                <c:pt idx="1">
                  <c:v>4221</c:v>
                </c:pt>
                <c:pt idx="2">
                  <c:v>3680</c:v>
                </c:pt>
                <c:pt idx="3">
                  <c:v>3394</c:v>
                </c:pt>
                <c:pt idx="4">
                  <c:v>2496</c:v>
                </c:pt>
                <c:pt idx="5">
                  <c:v>1567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B01-427B-BE95-BD66B092257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377063752"/>
        <c:axId val="1377062768"/>
      </c:barChart>
      <c:catAx>
        <c:axId val="13770637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77062768"/>
        <c:crosses val="autoZero"/>
        <c:auto val="1"/>
        <c:lblAlgn val="ctr"/>
        <c:lblOffset val="100"/>
        <c:noMultiLvlLbl val="0"/>
      </c:catAx>
      <c:valAx>
        <c:axId val="137706276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77063752"/>
        <c:crosses val="autoZero"/>
        <c:crossBetween val="between"/>
        <c:majorUnit val="1000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Time (DAP)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Sheet1!$A$2:$A$5</c:f>
              <c:numCache>
                <c:formatCode>General</c:formatCode>
                <c:ptCount val="4"/>
                <c:pt idx="0">
                  <c:v>1</c:v>
                </c:pt>
                <c:pt idx="1">
                  <c:v>3</c:v>
                </c:pt>
                <c:pt idx="2">
                  <c:v>5</c:v>
                </c:pt>
                <c:pt idx="3">
                  <c:v>7</c:v>
                </c:pt>
              </c:numCache>
            </c:numRef>
          </c:cat>
          <c:val>
            <c:numRef>
              <c:f>Sheet1!$B$2:$B$5</c:f>
              <c:numCache>
                <c:formatCode>General</c:formatCode>
                <c:ptCount val="4"/>
                <c:pt idx="0">
                  <c:v>4843</c:v>
                </c:pt>
                <c:pt idx="1">
                  <c:v>4742</c:v>
                </c:pt>
                <c:pt idx="2">
                  <c:v>4888</c:v>
                </c:pt>
                <c:pt idx="3">
                  <c:v>4910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AA0-4806-AC58-8814D9164AE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74863312"/>
        <c:axId val="274862656"/>
      </c:barChart>
      <c:catAx>
        <c:axId val="2748633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74862656"/>
        <c:crosses val="autoZero"/>
        <c:auto val="1"/>
        <c:lblAlgn val="ctr"/>
        <c:lblOffset val="100"/>
        <c:noMultiLvlLbl val="0"/>
      </c:catAx>
      <c:valAx>
        <c:axId val="274862656"/>
        <c:scaling>
          <c:orientation val="minMax"/>
          <c:max val="500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74863312"/>
        <c:crosses val="autoZero"/>
        <c:crossBetween val="between"/>
        <c:majorUnit val="1000"/>
      </c:valAx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600" b="1" i="1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6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092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fld id="{5C96FC4B-E739-461F-9DB4-A1D1B8613439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1173163"/>
            <a:ext cx="5632450" cy="31686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229" tIns="47114" rIns="94229" bIns="47114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248" y="4518204"/>
            <a:ext cx="5681980" cy="3696712"/>
          </a:xfrm>
          <a:prstGeom prst="rect">
            <a:avLst/>
          </a:prstGeom>
        </p:spPr>
        <p:txBody>
          <a:bodyPr vert="horz" lIns="94229" tIns="47114" rIns="94229" bIns="47114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092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fld id="{D8D037ED-8EB6-41EB-BD40-C846E0ED34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6986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70785">
              <a:defRPr/>
            </a:pPr>
            <a:fld id="{D94D7FFC-6CB0-4B09-88E0-66A591A91768}" type="slidenum">
              <a:rPr lang="en-US">
                <a:solidFill>
                  <a:prstClr val="black"/>
                </a:solidFill>
                <a:latin typeface="Calibri"/>
              </a:rPr>
              <a:pPr defTabSz="970785">
                <a:defRPr/>
              </a:pPr>
              <a:t>1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740216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46907">
              <a:defRPr/>
            </a:pPr>
            <a:fld id="{704CF0EC-5B4E-4F08-80E5-9198173F1D25}" type="slidenum">
              <a:rPr lang="en-US">
                <a:solidFill>
                  <a:prstClr val="black"/>
                </a:solidFill>
                <a:latin typeface="Calibri"/>
              </a:rPr>
              <a:pPr defTabSz="946907">
                <a:defRPr/>
              </a:pPr>
              <a:t>33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539011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476422">
              <a:defRPr/>
            </a:pPr>
            <a:fld id="{773BC773-4F12-4589-97A2-CF984838BE16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476422">
                <a:defRPr/>
              </a:pPr>
              <a:t>49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3895707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009901" y="2754313"/>
            <a:ext cx="8887884" cy="8255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020484" y="3649663"/>
            <a:ext cx="7423149" cy="550862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583363"/>
            <a:ext cx="2540000" cy="23336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583363"/>
            <a:ext cx="3860800" cy="23336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583363"/>
            <a:ext cx="2540000" cy="23336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DE4C4E-E5B1-471D-B77E-FA5AA3482C9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8799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6FC9E2-EFE1-4786-AE22-4EE55A0DF10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918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671051" y="96839"/>
            <a:ext cx="2429933" cy="630713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379134" y="96839"/>
            <a:ext cx="7088717" cy="630713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E4F796-2410-4CC9-9DE3-DF2EA8C658F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215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79133" y="96838"/>
            <a:ext cx="9721851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2379134" y="1308101"/>
            <a:ext cx="4703233" cy="5095875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85567" y="1308101"/>
            <a:ext cx="4705351" cy="50958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03B065-C381-4AC5-A6EE-5B33AA7D308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3350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79133" y="96838"/>
            <a:ext cx="9721851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2379134" y="1308101"/>
            <a:ext cx="4703233" cy="50958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285567" y="1308101"/>
            <a:ext cx="4705351" cy="50958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8C98C3-3BDC-488D-9303-6C735B475F4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7205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79133" y="96838"/>
            <a:ext cx="9721851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2379134" y="1308101"/>
            <a:ext cx="4703233" cy="50958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7285567" y="1308101"/>
            <a:ext cx="4705351" cy="5095875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A9509D-896B-425C-A177-3F4B6C5041A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2921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2379133" y="96838"/>
            <a:ext cx="9721851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2379134" y="1308100"/>
            <a:ext cx="4703233" cy="24717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7285567" y="1308100"/>
            <a:ext cx="4705351" cy="24717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2379134" y="3932239"/>
            <a:ext cx="4703233" cy="24717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285567" y="3932239"/>
            <a:ext cx="4705351" cy="24717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DB25BE-1A71-48FA-8EAE-C6D6738202F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555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Title, 2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79133" y="96838"/>
            <a:ext cx="9721851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2379134" y="1308100"/>
            <a:ext cx="4703233" cy="24717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2379134" y="3932239"/>
            <a:ext cx="4703233" cy="24717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7285567" y="1308101"/>
            <a:ext cx="4705351" cy="50958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ED1A17-222D-489A-8474-8675DC950C5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2049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79133" y="96838"/>
            <a:ext cx="9721851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2379134" y="1308101"/>
            <a:ext cx="4703233" cy="50958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7285567" y="1308100"/>
            <a:ext cx="4705351" cy="24717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7285567" y="3932239"/>
            <a:ext cx="4705351" cy="24717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0A5A2A-8FE0-4A03-90D4-EF2FC2588D1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1537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79133" y="96838"/>
            <a:ext cx="9721851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379134" y="1308101"/>
            <a:ext cx="4703233" cy="50958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7285567" y="1308100"/>
            <a:ext cx="4705351" cy="24717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7285567" y="3932239"/>
            <a:ext cx="4705351" cy="24717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084BBD-88AD-41B5-B51A-E7EACE7AE0D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4700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79133" y="96838"/>
            <a:ext cx="9721851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379134" y="1308101"/>
            <a:ext cx="4703233" cy="50958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85567" y="1308101"/>
            <a:ext cx="4705351" cy="50958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52D35A-1EFF-4D30-A8C3-3C54E50DF8B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5803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DEE1D8-A984-40AF-9A5A-EA4B145D747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279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009903" y="2754313"/>
            <a:ext cx="8887884" cy="8255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020484" y="3649663"/>
            <a:ext cx="7423149" cy="550862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583363"/>
            <a:ext cx="2540000" cy="23336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583363"/>
            <a:ext cx="3860800" cy="23336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583363"/>
            <a:ext cx="2540000" cy="23336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10FC48-033F-479C-A53E-DC77DE4B04A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0256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7DF58D-2FD7-421A-9397-B4F718481AB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7901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25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9E87C3-12FB-4885-9B2C-BD2EF7A0F1F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7008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379148" y="1308106"/>
            <a:ext cx="4703233" cy="50958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285583" y="1308106"/>
            <a:ext cx="4705351" cy="50958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15347D-632B-412F-A060-4B05D062DCF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3788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84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84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690374-7400-4B6C-9B6D-F6F8DB60BDB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1561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D5C710-30E2-4F61-9D6A-4E28EA59277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5292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E4ECD2-BF3C-48C8-B873-1DCA54E4BAF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739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6C386C-00AA-4879-B980-B2663750502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6280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027535-63AF-4F24-B649-582DC1C2FFC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7577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F1F13A-2F37-4E8A-BB55-8EC33C5E353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1885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E36657-5C7B-47D0-81CC-F6E6BA1FFF3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7780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671052" y="96839"/>
            <a:ext cx="2429933" cy="630713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379136" y="96839"/>
            <a:ext cx="7088717" cy="630713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B48F6C-CA49-42E0-A38B-69B81C6936B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6808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2379133" y="96838"/>
            <a:ext cx="9721851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2379148" y="1308100"/>
            <a:ext cx="4703233" cy="24717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7285583" y="1308100"/>
            <a:ext cx="4705351" cy="24717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2379148" y="3932244"/>
            <a:ext cx="4703233" cy="24717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285583" y="3932244"/>
            <a:ext cx="4705351" cy="24717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E30DD5-BCFA-4E28-85A5-43DCF6D8069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6165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79133" y="96838"/>
            <a:ext cx="9721851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2379148" y="1308106"/>
            <a:ext cx="4703233" cy="50958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7285583" y="1308100"/>
            <a:ext cx="4705351" cy="24717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7285583" y="3932244"/>
            <a:ext cx="4705351" cy="24717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4D6A28-437F-47DE-9BE0-814DC62214F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1599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79133" y="96838"/>
            <a:ext cx="9721851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379148" y="1308106"/>
            <a:ext cx="4703233" cy="50958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85583" y="1308106"/>
            <a:ext cx="4705351" cy="50958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D3D2B5-67E2-49C8-8641-3C7224DA147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2972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79133" y="96838"/>
            <a:ext cx="9721851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2379148" y="1308106"/>
            <a:ext cx="4703233" cy="50958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285583" y="1308106"/>
            <a:ext cx="4705351" cy="50958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9385FD-C197-43B1-BE41-029B4AD3CE4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4171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79133" y="96838"/>
            <a:ext cx="9721851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379148" y="1308106"/>
            <a:ext cx="4703233" cy="50958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7285583" y="1308100"/>
            <a:ext cx="4705351" cy="24717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7285583" y="3932244"/>
            <a:ext cx="4705351" cy="24717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9F5CAC-7DF2-4974-963F-C171944FB60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1638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379134" y="1308101"/>
            <a:ext cx="4703233" cy="50958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285567" y="1308101"/>
            <a:ext cx="4705351" cy="50958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FD8219-0FAB-43DB-9414-6E1DCAC06AA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1389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7CCE3A-E335-49E2-AC31-CA19EEBBC90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2697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86A950-F900-4E23-B0BB-83BA6EE6F3E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9434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D38530-B3C2-44F1-BD81-C164BC26DE7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1094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DAE4F5-65A0-4427-8B57-1C9658EA559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4897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05DA24-629B-441B-99CB-4B84CD36768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6951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jpe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slideLayout" Target="../slideLayouts/slideLayout32.xml"/><Relationship Id="rId18" Type="http://schemas.openxmlformats.org/officeDocument/2006/relationships/image" Target="../media/image1.jpeg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31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21.xml"/><Relationship Id="rId16" Type="http://schemas.openxmlformats.org/officeDocument/2006/relationships/slideLayout" Target="../slideLayouts/slideLayout35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Relationship Id="rId14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379133" y="96838"/>
            <a:ext cx="9721851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379133" y="1308101"/>
            <a:ext cx="9611784" cy="5095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513513"/>
            <a:ext cx="2540000" cy="303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513513"/>
            <a:ext cx="3860800" cy="303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ctr"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513513"/>
            <a:ext cx="2540000" cy="303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r"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E7010B3D-6225-435D-AB6C-4BD166BA55C6}" type="slidenum">
              <a:rPr lang="en-US" sz="1400">
                <a:solidFill>
                  <a:srgbClr val="000000"/>
                </a:solidFill>
                <a:latin typeface="Times New Roman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31026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5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5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5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5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8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379133" y="96838"/>
            <a:ext cx="9721851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379133" y="1308106"/>
            <a:ext cx="9611784" cy="5095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513513"/>
            <a:ext cx="2540000" cy="303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513513"/>
            <a:ext cx="3860800" cy="303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513513"/>
            <a:ext cx="2540000" cy="303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A66C70A-7245-4076-A7C6-9A5422766AE7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24260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  <p:sldLayoutId id="2147483713" r:id="rId13"/>
    <p:sldLayoutId id="2147483714" r:id="rId14"/>
    <p:sldLayoutId id="2147483715" r:id="rId15"/>
    <p:sldLayoutId id="2147483716" r:id="rId16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5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5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5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5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slideLayout" Target="../slideLayouts/slideLayout23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46.emf"/><Relationship Id="rId4" Type="http://schemas.openxmlformats.org/officeDocument/2006/relationships/package" Target="../embeddings/Microsoft_PowerPoint_Presentation.pptx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3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5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56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64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71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1.xml"/><Relationship Id="rId4" Type="http://schemas.openxmlformats.org/officeDocument/2006/relationships/chart" Target="../charts/char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0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88.jpeg"/><Relationship Id="rId4" Type="http://schemas.openxmlformats.org/officeDocument/2006/relationships/image" Target="../media/image87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1.jpe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7.jpeg"/><Relationship Id="rId4" Type="http://schemas.openxmlformats.org/officeDocument/2006/relationships/image" Target="../media/image96.jpe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1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4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0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620684" y="1163285"/>
            <a:ext cx="3623930" cy="1470025"/>
          </a:xfrm>
        </p:spPr>
        <p:txBody>
          <a:bodyPr/>
          <a:lstStyle/>
          <a:p>
            <a:pPr algn="ctr" eaLnBrk="1" hangingPunct="1"/>
            <a:r>
              <a:rPr lang="en-US" altLang="en-US" sz="4000" dirty="0"/>
              <a:t>2025 Peanut Weed Control Update</a:t>
            </a:r>
          </a:p>
        </p:txBody>
      </p:sp>
      <p:sp>
        <p:nvSpPr>
          <p:cNvPr id="16486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903904" y="4224690"/>
            <a:ext cx="8686800" cy="698500"/>
          </a:xfrm>
        </p:spPr>
        <p:txBody>
          <a:bodyPr/>
          <a:lstStyle/>
          <a:p>
            <a:pPr algn="ctr" eaLnBrk="1" hangingPunct="1"/>
            <a:r>
              <a:rPr lang="en-US" altLang="en-US" sz="2800" dirty="0"/>
              <a:t>Eric P. Prostko</a:t>
            </a:r>
          </a:p>
          <a:p>
            <a:pPr algn="ctr" eaLnBrk="1" hangingPunct="1"/>
            <a:r>
              <a:rPr lang="en-US" altLang="en-US" sz="2800" dirty="0"/>
              <a:t>Extension Weed Specialist</a:t>
            </a:r>
          </a:p>
          <a:p>
            <a:pPr algn="ctr" eaLnBrk="1" hangingPunct="1"/>
            <a:r>
              <a:rPr lang="en-US" altLang="en-US" sz="2800" dirty="0"/>
              <a:t>Dept. Crop &amp; Soil Sciences</a:t>
            </a:r>
          </a:p>
        </p:txBody>
      </p:sp>
      <p:pic>
        <p:nvPicPr>
          <p:cNvPr id="1026" name="Picture 2" descr="C:\Users\eprostko\AppData\Local\Temp\Temp1_CAES Formal.zip\Formal\JPG\CAES-FS-FC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6000" y="5760029"/>
            <a:ext cx="2474513" cy="975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92577D6-57B0-4F08-A79B-E5ADF09DA13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38901" y="314819"/>
            <a:ext cx="4545670" cy="3409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557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6A563F-4326-403B-B97C-05207E04EC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Gunslinger AMP (aminopyralid + 2,4-D) Sprayer Contamination (24 oz/A applied to pasture then rinsed out)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CCA3C80-734B-4B4B-9A47-6411AFF6DE1F}"/>
              </a:ext>
            </a:extLst>
          </p:cNvPr>
          <p:cNvSpPr txBox="1"/>
          <p:nvPr/>
        </p:nvSpPr>
        <p:spPr>
          <a:xfrm>
            <a:off x="0" y="6211669"/>
            <a:ext cx="18646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August 20, 2024</a:t>
            </a:r>
          </a:p>
          <a:p>
            <a:r>
              <a:rPr lang="en-US" dirty="0"/>
              <a:t>50 DAT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86881EA-DCAA-44DB-A118-4812AC169736}"/>
              </a:ext>
            </a:extLst>
          </p:cNvPr>
          <p:cNvSpPr txBox="1"/>
          <p:nvPr/>
        </p:nvSpPr>
        <p:spPr>
          <a:xfrm>
            <a:off x="110349" y="1772240"/>
            <a:ext cx="10653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GA-12Y </a:t>
            </a:r>
          </a:p>
          <a:p>
            <a:r>
              <a:rPr lang="en-US" dirty="0"/>
              <a:t>60 DAP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A33A8C8B-210C-4263-AA90-29B3204F7C0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51182" y="1295047"/>
            <a:ext cx="7893338" cy="4776711"/>
          </a:xfr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AD26717-8799-494B-A0F7-AC6EE6289B46}"/>
              </a:ext>
            </a:extLst>
          </p:cNvPr>
          <p:cNvSpPr txBox="1"/>
          <p:nvPr/>
        </p:nvSpPr>
        <p:spPr>
          <a:xfrm>
            <a:off x="3930977" y="5000920"/>
            <a:ext cx="659155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NTC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04DFB9C-6AFF-42D4-B10A-19B5E44E8CAD}"/>
              </a:ext>
            </a:extLst>
          </p:cNvPr>
          <p:cNvSpPr txBox="1"/>
          <p:nvPr/>
        </p:nvSpPr>
        <p:spPr>
          <a:xfrm>
            <a:off x="8922470" y="5057938"/>
            <a:ext cx="971163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Treated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3DED5C9-6789-4E20-997E-4AB1B87D88CE}"/>
              </a:ext>
            </a:extLst>
          </p:cNvPr>
          <p:cNvSpPr txBox="1"/>
          <p:nvPr/>
        </p:nvSpPr>
        <p:spPr>
          <a:xfrm>
            <a:off x="4543528" y="2465110"/>
            <a:ext cx="4699454" cy="203132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FF00"/>
                </a:solidFill>
              </a:rPr>
              <a:t>Final Story</a:t>
            </a:r>
          </a:p>
          <a:p>
            <a:pPr algn="ctr"/>
            <a:r>
              <a:rPr lang="en-US" dirty="0">
                <a:solidFill>
                  <a:srgbClr val="FFFF00"/>
                </a:solidFill>
              </a:rPr>
              <a:t>Treated = 5000 lbs/A (-8%)</a:t>
            </a:r>
          </a:p>
          <a:p>
            <a:pPr algn="ctr"/>
            <a:r>
              <a:rPr lang="en-US" dirty="0">
                <a:solidFill>
                  <a:srgbClr val="FFFF00"/>
                </a:solidFill>
              </a:rPr>
              <a:t>68-72 grade</a:t>
            </a:r>
          </a:p>
          <a:p>
            <a:pPr algn="ctr"/>
            <a:endParaRPr lang="en-US" dirty="0">
              <a:solidFill>
                <a:srgbClr val="FFFF00"/>
              </a:solidFill>
            </a:endParaRPr>
          </a:p>
          <a:p>
            <a:pPr algn="ctr"/>
            <a:r>
              <a:rPr lang="en-US" dirty="0">
                <a:solidFill>
                  <a:srgbClr val="FFFF00"/>
                </a:solidFill>
              </a:rPr>
              <a:t>Non-Treated = 5400 lbs/A</a:t>
            </a:r>
          </a:p>
          <a:p>
            <a:pPr algn="ctr"/>
            <a:endParaRPr lang="en-US" dirty="0">
              <a:solidFill>
                <a:srgbClr val="FFFF00"/>
              </a:solidFill>
            </a:endParaRPr>
          </a:p>
          <a:p>
            <a:pPr algn="ctr"/>
            <a:r>
              <a:rPr lang="en-US" dirty="0">
                <a:solidFill>
                  <a:srgbClr val="FFFF00"/>
                </a:solidFill>
              </a:rPr>
              <a:t>1/100X rate based on 2024 data</a:t>
            </a:r>
          </a:p>
        </p:txBody>
      </p:sp>
    </p:spTree>
    <p:extLst>
      <p:ext uri="{BB962C8B-B14F-4D97-AF65-F5344CB8AC3E}">
        <p14:creationId xmlns:p14="http://schemas.microsoft.com/office/powerpoint/2010/main" val="4075324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6E19D7-851A-4252-8D8F-9D24F7D009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200" b="1" i="1" u="sng" dirty="0"/>
              <a:t>Numerical</a:t>
            </a:r>
            <a:r>
              <a:rPr lang="en-US" sz="2200" dirty="0"/>
              <a:t> Peanut Yield Loss (%) from </a:t>
            </a:r>
            <a:r>
              <a:rPr lang="en-US" sz="2200" b="1" dirty="0"/>
              <a:t>“Non-Peanut” </a:t>
            </a:r>
            <a:r>
              <a:rPr lang="en-US" sz="2200" dirty="0"/>
              <a:t>Herbicides Applied at 1/10X Rates at Different Times in Georgia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7BD30A99-CD0F-4414-ACBD-14562B7E5A8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91070667"/>
              </p:ext>
            </p:extLst>
          </p:nvPr>
        </p:nvGraphicFramePr>
        <p:xfrm>
          <a:off x="3115100" y="1187777"/>
          <a:ext cx="7904833" cy="56074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Oval 2">
            <a:extLst>
              <a:ext uri="{FF2B5EF4-FFF2-40B4-BE49-F238E27FC236}">
                <a16:creationId xmlns:a16="http://schemas.microsoft.com/office/drawing/2014/main" id="{F3744BB6-325A-4F01-92A7-C4199F6D4418}"/>
              </a:ext>
            </a:extLst>
          </p:cNvPr>
          <p:cNvSpPr/>
          <p:nvPr/>
        </p:nvSpPr>
        <p:spPr bwMode="auto">
          <a:xfrm>
            <a:off x="3772399" y="2330777"/>
            <a:ext cx="1106201" cy="3194652"/>
          </a:xfrm>
          <a:prstGeom prst="ellipse">
            <a:avLst/>
          </a:prstGeom>
          <a:noFill/>
          <a:ln w="476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6607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DC76B7-5401-462D-B0A6-EBC6000F06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Gunslinger AMP Sprayer Cleanout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5134DC9-7368-4B1B-BE22-A09CD9B964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26106" y="1107649"/>
            <a:ext cx="9324477" cy="5427011"/>
          </a:xfr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99220426-C9FA-436B-98F3-6777ACE44E54}"/>
              </a:ext>
            </a:extLst>
          </p:cNvPr>
          <p:cNvSpPr/>
          <p:nvPr/>
        </p:nvSpPr>
        <p:spPr bwMode="auto">
          <a:xfrm>
            <a:off x="1932496" y="1069945"/>
            <a:ext cx="9488078" cy="1208988"/>
          </a:xfrm>
          <a:prstGeom prst="ellipse">
            <a:avLst/>
          </a:prstGeom>
          <a:noFill/>
          <a:ln w="349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8450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Cadre “Yellow Flash” – 3 DAT</a:t>
            </a:r>
          </a:p>
        </p:txBody>
      </p:sp>
      <p:pic>
        <p:nvPicPr>
          <p:cNvPr id="4098" name="Picture 2" descr="I:\field pictures\2010 field shots\JUNE 25\Picture 071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23503" y="1186775"/>
            <a:ext cx="5468533" cy="4101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I:\field pictures\2010 field shots\JUNE 25\Picture 066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36086" y="1186775"/>
            <a:ext cx="3240082" cy="2430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I:\field pictures\2010 field shots\JUNE 25\Picture 070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36086" y="3790844"/>
            <a:ext cx="3240084" cy="2430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815185" y="4480885"/>
            <a:ext cx="1257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TREATED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756630" y="4421175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NTC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5292" y="6220984"/>
            <a:ext cx="16466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June 25, 2010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GA-06G</a:t>
            </a:r>
          </a:p>
        </p:txBody>
      </p:sp>
    </p:spTree>
    <p:extLst>
      <p:ext uri="{BB962C8B-B14F-4D97-AF65-F5344CB8AC3E}">
        <p14:creationId xmlns:p14="http://schemas.microsoft.com/office/powerpoint/2010/main" val="196369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/>
        <p:txBody>
          <a:bodyPr/>
          <a:lstStyle/>
          <a:p>
            <a:r>
              <a:rPr lang="en-US" sz="2800" dirty="0"/>
              <a:t>Yellow Nutsedge Control with Cadre @ 4 oz/A + </a:t>
            </a:r>
            <a:r>
              <a:rPr lang="en-US" sz="2800" dirty="0" err="1"/>
              <a:t>Agridex</a:t>
            </a:r>
            <a:r>
              <a:rPr lang="en-US" sz="2800" dirty="0"/>
              <a:t> @ 1% v/v - 2019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quarter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3835400" y="1616275"/>
            <a:ext cx="2471738" cy="1853803"/>
          </a:xfrm>
        </p:spPr>
      </p:pic>
      <p:pic>
        <p:nvPicPr>
          <p:cNvPr id="10" name="Content Placeholder 9"/>
          <p:cNvPicPr>
            <a:picLocks noGrp="1" noChangeAspect="1"/>
          </p:cNvPicPr>
          <p:nvPr>
            <p:ph sz="quarter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5916118" y="1639029"/>
            <a:ext cx="2471737" cy="1853802"/>
          </a:xfrm>
        </p:spPr>
      </p:pic>
      <p:pic>
        <p:nvPicPr>
          <p:cNvPr id="3" name="Content Placeholder 2"/>
          <p:cNvPicPr>
            <a:picLocks noGrp="1" noChangeAspect="1"/>
          </p:cNvPicPr>
          <p:nvPr>
            <p:ph sz="quarter" idx="3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05800" y="1330063"/>
            <a:ext cx="1853802" cy="2471737"/>
          </a:xfrm>
          <a:prstGeom prst="rect">
            <a:avLst/>
          </a:prstGeom>
        </p:spPr>
      </p:pic>
      <p:pic>
        <p:nvPicPr>
          <p:cNvPr id="5" name="Content Placeholder 4"/>
          <p:cNvPicPr>
            <a:picLocks noGrp="1" noChangeAspect="1"/>
          </p:cNvPicPr>
          <p:nvPr>
            <p:ph sz="quarter" idx="4"/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6800" y="3950761"/>
            <a:ext cx="1853802" cy="247173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4068" y="6027003"/>
            <a:ext cx="192873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PE-17-19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Applied May 22</a:t>
            </a:r>
            <a:b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6-12” at application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727265" y="1447801"/>
            <a:ext cx="688009" cy="461665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May 31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9 DAT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781801" y="1524001"/>
            <a:ext cx="694229" cy="461665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June 3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12 DAT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867858" y="1570336"/>
            <a:ext cx="729687" cy="461665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June 12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21 DAT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366314" y="4343401"/>
            <a:ext cx="729687" cy="461665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June 24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33 DAT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3800" y="3962401"/>
            <a:ext cx="1845072" cy="2460097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8078887" y="4343401"/>
            <a:ext cx="694228" cy="461665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July 16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55 DAT</a:t>
            </a:r>
          </a:p>
        </p:txBody>
      </p:sp>
    </p:spTree>
    <p:extLst>
      <p:ext uri="{BB962C8B-B14F-4D97-AF65-F5344CB8AC3E}">
        <p14:creationId xmlns:p14="http://schemas.microsoft.com/office/powerpoint/2010/main" val="3684236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CEB0951-685E-4541-9E1E-E1FB321A8E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9133" y="96838"/>
            <a:ext cx="9721851" cy="782728"/>
          </a:xfrm>
        </p:spPr>
        <p:txBody>
          <a:bodyPr/>
          <a:lstStyle/>
          <a:p>
            <a:r>
              <a:rPr lang="en-US" sz="2800" dirty="0"/>
              <a:t>Cadre Not Working on Yellow Nutsedge Anymore?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80664A71-57AD-4BE5-9ED5-84F03F7A78D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12712" y="792480"/>
            <a:ext cx="7818724" cy="5864043"/>
          </a:xfr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38CF116-1E2D-4E82-B4A1-16D164741223}"/>
              </a:ext>
            </a:extLst>
          </p:cNvPr>
          <p:cNvSpPr txBox="1"/>
          <p:nvPr/>
        </p:nvSpPr>
        <p:spPr>
          <a:xfrm>
            <a:off x="-26128" y="5934670"/>
            <a:ext cx="126188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PE-16-23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August 29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120 DAP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0A90C4C-19C3-449B-BBD5-822BCD91623D}"/>
              </a:ext>
            </a:extLst>
          </p:cNvPr>
          <p:cNvSpPr txBox="1"/>
          <p:nvPr/>
        </p:nvSpPr>
        <p:spPr>
          <a:xfrm>
            <a:off x="3283984" y="4902197"/>
            <a:ext cx="1877437" cy="1754326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Prowl H</a:t>
            </a:r>
            <a:r>
              <a:rPr kumimoji="0" lang="en-US" sz="1200" b="0" i="0" u="none" strike="noStrike" kern="1200" cap="none" spc="0" normalizeH="0" baseline="-2500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0 @ 32 oz/A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Valor EZ @ 3 oz/A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Strongarm @ 0.225 oz/A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(PRE)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1" u="sng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Cadre @ 4 oz/A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Warrant @ 48 oz/A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Butyrac @ 16 oz/A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Agridex @ 1% v/v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(34 DAP)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1A4F7DE-0A9C-4746-AA4A-9E1E75A80FD7}"/>
              </a:ext>
            </a:extLst>
          </p:cNvPr>
          <p:cNvSpPr txBox="1"/>
          <p:nvPr/>
        </p:nvSpPr>
        <p:spPr>
          <a:xfrm>
            <a:off x="5656246" y="4902197"/>
            <a:ext cx="1911100" cy="1754326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Prowl H</a:t>
            </a:r>
            <a:r>
              <a:rPr kumimoji="0" lang="en-US" sz="1200" b="0" i="0" u="none" strike="noStrike" kern="1200" cap="none" spc="0" normalizeH="0" baseline="-2500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0 @ 32 oz/A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Valor EZ @ 3 oz/A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Strongarm @ 0.225 oz/A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(PRE)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1" u="sng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Cadre @ 4 oz/A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Enversa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@ 48 oz/A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Butyrac @ 16 oz/A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Agridex @ 1% v/v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(34 DAP)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6FF7754-7C2B-4DC2-B831-21CF89EFF8F0}"/>
              </a:ext>
            </a:extLst>
          </p:cNvPr>
          <p:cNvSpPr txBox="1"/>
          <p:nvPr/>
        </p:nvSpPr>
        <p:spPr>
          <a:xfrm>
            <a:off x="8123133" y="4902197"/>
            <a:ext cx="1877437" cy="1754326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Prowl H</a:t>
            </a:r>
            <a:r>
              <a:rPr kumimoji="0" lang="en-US" sz="1200" b="0" i="0" u="none" strike="noStrike" kern="1200" cap="none" spc="0" normalizeH="0" baseline="-2500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0 @ 32 oz/A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Valor EZ @ 3 oz/A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Strongarm @ 0.225 oz/A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(PRE)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1" u="sng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Cobra @ 12.5 oz/A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Warrant @ 48 oz/A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Butyrac @ 16 oz/A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Agridex @ 1% v/v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(34 DAP)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Arrow: Down 2">
            <a:extLst>
              <a:ext uri="{FF2B5EF4-FFF2-40B4-BE49-F238E27FC236}">
                <a16:creationId xmlns:a16="http://schemas.microsoft.com/office/drawing/2014/main" id="{5DAEA397-C2D8-443C-9188-3A82AEDBCE2C}"/>
              </a:ext>
            </a:extLst>
          </p:cNvPr>
          <p:cNvSpPr/>
          <p:nvPr/>
        </p:nvSpPr>
        <p:spPr bwMode="auto">
          <a:xfrm>
            <a:off x="7325030" y="2450592"/>
            <a:ext cx="484632" cy="978408"/>
          </a:xfrm>
          <a:prstGeom prst="downArrow">
            <a:avLst/>
          </a:prstGeom>
          <a:solidFill>
            <a:srgbClr val="C00000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9143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20A1ECF-1293-47AB-ACE5-6BBDF934F3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9132" y="96838"/>
            <a:ext cx="9721851" cy="926329"/>
          </a:xfrm>
        </p:spPr>
        <p:txBody>
          <a:bodyPr/>
          <a:lstStyle/>
          <a:p>
            <a:r>
              <a:rPr lang="en-US" sz="2800" dirty="0"/>
              <a:t>Cadre (imazapic) Resistant Yellow Nutsedge – 28 DAT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A4379D9-6B74-4CF1-BE13-C127DCA42B1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57889" y="1056038"/>
            <a:ext cx="5569288" cy="570512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7365E43-00D8-413E-84ED-44D759375CDB}"/>
              </a:ext>
            </a:extLst>
          </p:cNvPr>
          <p:cNvSpPr txBox="1"/>
          <p:nvPr/>
        </p:nvSpPr>
        <p:spPr>
          <a:xfrm>
            <a:off x="5939245" y="1055172"/>
            <a:ext cx="1197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Sensitive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8A57447-F0AC-4EE4-8DAB-0D51EE5B7DDE}"/>
              </a:ext>
            </a:extLst>
          </p:cNvPr>
          <p:cNvSpPr txBox="1"/>
          <p:nvPr/>
        </p:nvSpPr>
        <p:spPr>
          <a:xfrm>
            <a:off x="6016646" y="3908167"/>
            <a:ext cx="1223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Resistant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5F3EAB3-1353-43DA-8401-72AF28908365}"/>
              </a:ext>
            </a:extLst>
          </p:cNvPr>
          <p:cNvSpPr txBox="1"/>
          <p:nvPr/>
        </p:nvSpPr>
        <p:spPr>
          <a:xfrm>
            <a:off x="0" y="1789283"/>
            <a:ext cx="232948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Cadre 2AS @ 4 oz/A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(0.07 kg ai/ha)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260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31A5D80-5941-4755-A149-DF099BFF50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Yellow Nutsedge/Cadre Samples-2024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A515C2A-1D9D-48D9-942C-A2745732853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5920" y="1088571"/>
            <a:ext cx="10084606" cy="5672591"/>
          </a:xfrm>
          <a:prstGeom prst="rect">
            <a:avLst/>
          </a:prstGeom>
        </p:spPr>
      </p:pic>
      <p:sp>
        <p:nvSpPr>
          <p:cNvPr id="2" name="AutoShape 2" descr="Basf Logo - BASF The Chemical Company Logo - CleanPNG / KissPNG">
            <a:extLst>
              <a:ext uri="{FF2B5EF4-FFF2-40B4-BE49-F238E27FC236}">
                <a16:creationId xmlns:a16="http://schemas.microsoft.com/office/drawing/2014/main" id="{14B753E3-9806-44F3-9E75-441263878D5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6" descr="Basf Logo - BASF The Chemical Company Logo - CleanPNG / KissPNG">
            <a:extLst>
              <a:ext uri="{FF2B5EF4-FFF2-40B4-BE49-F238E27FC236}">
                <a16:creationId xmlns:a16="http://schemas.microsoft.com/office/drawing/2014/main" id="{5DF2A51C-8F2C-4286-A155-D142DF7684A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58" name="Picture 10" descr="BASF Logo">
            <a:extLst>
              <a:ext uri="{FF2B5EF4-FFF2-40B4-BE49-F238E27FC236}">
                <a16:creationId xmlns:a16="http://schemas.microsoft.com/office/drawing/2014/main" id="{E3D8FE18-5216-4BF4-8F1B-B2F4A30B911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52" t="13108" r="15524" b="36517"/>
          <a:stretch/>
        </p:blipFill>
        <p:spPr bwMode="auto">
          <a:xfrm>
            <a:off x="218026" y="1824134"/>
            <a:ext cx="1164770" cy="499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Auburn University Logo and symbol, meaning, history, PNG, brand">
            <a:extLst>
              <a:ext uri="{FF2B5EF4-FFF2-40B4-BE49-F238E27FC236}">
                <a16:creationId xmlns:a16="http://schemas.microsoft.com/office/drawing/2014/main" id="{6380AB5D-D656-4374-8C84-87497D4F2F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015" y="2355299"/>
            <a:ext cx="1094792" cy="615820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681F09A-3372-488E-8859-836F5872C9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2680" y="3003097"/>
            <a:ext cx="1275462" cy="336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7699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Yellow Nutsedge Control with Broadloom (</a:t>
            </a:r>
            <a:r>
              <a:rPr lang="en-US" sz="3200" dirty="0" err="1"/>
              <a:t>bentazon</a:t>
            </a:r>
            <a:r>
              <a:rPr lang="en-US" sz="3200" dirty="0"/>
              <a:t>) - 2019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4565" y="6211669"/>
            <a:ext cx="16209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NC-04-19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August 7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13 days after POST2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648201" y="6096000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NTC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445935" y="6019800"/>
            <a:ext cx="2948179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Broadloom 4SL @ 32 oz/A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Agridex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@ 1% v/v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 POST applications 10 days apart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720447" y="1959506"/>
            <a:ext cx="4703233" cy="3527425"/>
          </a:xfrm>
        </p:spPr>
      </p:pic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6399742" y="1960034"/>
            <a:ext cx="4707466" cy="3530600"/>
          </a:xfrm>
        </p:spPr>
      </p:pic>
    </p:spTree>
    <p:extLst>
      <p:ext uri="{BB962C8B-B14F-4D97-AF65-F5344CB8AC3E}">
        <p14:creationId xmlns:p14="http://schemas.microsoft.com/office/powerpoint/2010/main" val="3956479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A8CDA7-EDE1-439A-8F4D-0053DA98CD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/>
              <a:t>Yellow Nutsedge Control with Split Shot of Basagran (32 oz/A) + Crop Oil (1% v/v) – Field was previously treated with Cadre @ ~40 DAP.</a:t>
            </a:r>
            <a:br>
              <a:rPr lang="en-US" sz="2400" dirty="0"/>
            </a:br>
            <a:r>
              <a:rPr lang="en-US" sz="1600" i="1" dirty="0"/>
              <a:t>(Basagran + COC was applied August 30 then September 10)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AD75999A-CF45-4AF0-B871-45BD00AB6D3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285882" y="1936115"/>
            <a:ext cx="5095875" cy="3821906"/>
          </a:xfrm>
        </p:spPr>
      </p:pic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A2BC501F-4267-47EE-AA59-A2789D14641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7089775" y="1945085"/>
            <a:ext cx="5095875" cy="3821906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A52701F-EE3D-4455-BE5E-C404D40AA82B}"/>
              </a:ext>
            </a:extLst>
          </p:cNvPr>
          <p:cNvSpPr txBox="1"/>
          <p:nvPr/>
        </p:nvSpPr>
        <p:spPr>
          <a:xfrm>
            <a:off x="0" y="6488668"/>
            <a:ext cx="20826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Berrien Co. (2024)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7A892B6-423C-452D-8481-5234185E4AEB}"/>
              </a:ext>
            </a:extLst>
          </p:cNvPr>
          <p:cNvSpPr txBox="1"/>
          <p:nvPr/>
        </p:nvSpPr>
        <p:spPr>
          <a:xfrm>
            <a:off x="3747147" y="6391830"/>
            <a:ext cx="19672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08/27/24 - Before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00B7D58-D030-4A6E-8F1D-4C037E795355}"/>
              </a:ext>
            </a:extLst>
          </p:cNvPr>
          <p:cNvSpPr txBox="1"/>
          <p:nvPr/>
        </p:nvSpPr>
        <p:spPr>
          <a:xfrm>
            <a:off x="8867450" y="6356195"/>
            <a:ext cx="17620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09/17/24 - After</a:t>
            </a:r>
          </a:p>
        </p:txBody>
      </p:sp>
    </p:spTree>
    <p:extLst>
      <p:ext uri="{BB962C8B-B14F-4D97-AF65-F5344CB8AC3E}">
        <p14:creationId xmlns:p14="http://schemas.microsoft.com/office/powerpoint/2010/main" val="1014162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A33CAB-8D9A-4F0F-BA32-B8479B8B8B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2024 Problems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656EA3BE-0523-4892-8E66-7EC7176D25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73737" y="1308100"/>
            <a:ext cx="6822576" cy="5095875"/>
          </a:xfrm>
        </p:spPr>
      </p:pic>
    </p:spTree>
    <p:extLst>
      <p:ext uri="{BB962C8B-B14F-4D97-AF65-F5344CB8AC3E}">
        <p14:creationId xmlns:p14="http://schemas.microsoft.com/office/powerpoint/2010/main" val="240058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A1703C-B3C3-4E87-BE3E-3E479BCAFC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Dicamba Preplant? NO, NO, NO!!!!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AE12AE9-2FBE-403D-AC89-E82CB1CA2A5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07199" y="1308100"/>
            <a:ext cx="4447103" cy="5095875"/>
          </a:xfr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2DA06DC4-129B-4523-8C7C-6C2A5AC7F37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08069" y="1939264"/>
            <a:ext cx="4465396" cy="3349047"/>
          </a:xfr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A35FDD2-EC16-433D-966F-56A948655B4D}"/>
              </a:ext>
            </a:extLst>
          </p:cNvPr>
          <p:cNvSpPr txBox="1"/>
          <p:nvPr/>
        </p:nvSpPr>
        <p:spPr>
          <a:xfrm>
            <a:off x="0" y="6211669"/>
            <a:ext cx="13949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C. Jones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Birdsong Peanuts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June 2024</a:t>
            </a:r>
          </a:p>
        </p:txBody>
      </p:sp>
    </p:spTree>
    <p:extLst>
      <p:ext uri="{BB962C8B-B14F-4D97-AF65-F5344CB8AC3E}">
        <p14:creationId xmlns:p14="http://schemas.microsoft.com/office/powerpoint/2010/main" val="3156270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8B9D6F-CA75-492B-9324-A278183ED0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9133" y="-32614"/>
            <a:ext cx="9721851" cy="1143000"/>
          </a:xfrm>
        </p:spPr>
        <p:txBody>
          <a:bodyPr/>
          <a:lstStyle/>
          <a:p>
            <a:r>
              <a:rPr lang="en-US" dirty="0"/>
              <a:t>Dicamba Preplant in Peanut</a:t>
            </a:r>
            <a:br>
              <a:rPr lang="en-US" dirty="0"/>
            </a:br>
            <a:r>
              <a:rPr lang="en-US" dirty="0"/>
              <a:t>(</a:t>
            </a:r>
            <a:r>
              <a:rPr lang="en-US" sz="2800" dirty="0"/>
              <a:t>Not Labeled, need </a:t>
            </a:r>
            <a:r>
              <a:rPr lang="en-US" sz="2800"/>
              <a:t>at least </a:t>
            </a:r>
            <a:r>
              <a:rPr lang="en-US" sz="2800" dirty="0"/>
              <a:t>28 D + 1” rainfall/irrigation)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5854F353-C741-44C9-B7D5-1EA4BF32A74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7528" y="1110386"/>
            <a:ext cx="8306356" cy="5537570"/>
          </a:xfr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2E79035-EFF0-46D1-A935-218AE5162864}"/>
              </a:ext>
            </a:extLst>
          </p:cNvPr>
          <p:cNvSpPr txBox="1"/>
          <p:nvPr/>
        </p:nvSpPr>
        <p:spPr>
          <a:xfrm>
            <a:off x="75414" y="6211669"/>
            <a:ext cx="11721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W. Briggs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06/14/24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3D198558-78B3-4001-80B1-C165E16EFEAF}"/>
              </a:ext>
            </a:extLst>
          </p:cNvPr>
          <p:cNvCxnSpPr/>
          <p:nvPr/>
        </p:nvCxnSpPr>
        <p:spPr bwMode="auto">
          <a:xfrm>
            <a:off x="5392132" y="3535052"/>
            <a:ext cx="1753386" cy="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869809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44F94D-7D76-46A4-89BF-05BD19FAC2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 What?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1994AC5-B6BE-431B-82C6-AA4B1B2B98C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19797" y="1308100"/>
            <a:ext cx="3821906" cy="5095875"/>
          </a:xfr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C3E9B80-B1CF-43DD-9168-8A3B0AB2E4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702170" y="1239838"/>
            <a:ext cx="5340066" cy="5095875"/>
          </a:xfrm>
        </p:spPr>
        <p:txBody>
          <a:bodyPr/>
          <a:lstStyle/>
          <a:p>
            <a:r>
              <a:rPr lang="en-US" sz="2400" dirty="0"/>
              <a:t>Prowl @ 16 oz/A ($5.88)</a:t>
            </a:r>
          </a:p>
          <a:p>
            <a:r>
              <a:rPr lang="en-US" sz="2400" dirty="0"/>
              <a:t>Brake @ 16 oz/A ($23.23)</a:t>
            </a:r>
          </a:p>
          <a:p>
            <a:r>
              <a:rPr lang="en-US" sz="2400" dirty="0"/>
              <a:t>Dual @ 16 oz/A ($8.88)</a:t>
            </a:r>
          </a:p>
          <a:p>
            <a:r>
              <a:rPr lang="en-US" sz="2400" dirty="0"/>
              <a:t>Liberty @ 32 oz/A ($6.00)</a:t>
            </a:r>
          </a:p>
          <a:p>
            <a:r>
              <a:rPr lang="en-US" sz="2400" dirty="0"/>
              <a:t>Clethodim @ 16 oz/A ($6.88)</a:t>
            </a:r>
          </a:p>
          <a:p>
            <a:r>
              <a:rPr lang="en-US" sz="2400" dirty="0" err="1"/>
              <a:t>Zaltus</a:t>
            </a:r>
            <a:r>
              <a:rPr lang="en-US" sz="2400" dirty="0"/>
              <a:t> @ 1.5 oz/A ($3.47)</a:t>
            </a:r>
          </a:p>
          <a:p>
            <a:r>
              <a:rPr lang="en-US" sz="2400" dirty="0"/>
              <a:t>Strongarm @ 0.45 oz/A ($20.18)</a:t>
            </a:r>
          </a:p>
          <a:p>
            <a:r>
              <a:rPr lang="en-US" sz="2400" dirty="0"/>
              <a:t>Roundup @ 24 oz/A ($4.03)</a:t>
            </a:r>
          </a:p>
          <a:p>
            <a:r>
              <a:rPr lang="en-US" sz="2400" dirty="0"/>
              <a:t>Crop Oil @ 12.8 oz/A ($2.00)</a:t>
            </a:r>
          </a:p>
          <a:p>
            <a:r>
              <a:rPr lang="en-US" sz="2400" b="1" i="1" u="sng" dirty="0">
                <a:solidFill>
                  <a:srgbClr val="FF0000"/>
                </a:solidFill>
              </a:rPr>
              <a:t>Total Cost/A </a:t>
            </a:r>
            <a:r>
              <a:rPr lang="en-US" sz="2400" b="1" i="1" u="sng">
                <a:solidFill>
                  <a:srgbClr val="FF0000"/>
                </a:solidFill>
              </a:rPr>
              <a:t>= ~$</a:t>
            </a:r>
            <a:r>
              <a:rPr lang="en-US" sz="2400" b="1" i="1" u="sng" dirty="0">
                <a:solidFill>
                  <a:srgbClr val="FF0000"/>
                </a:solidFill>
              </a:rPr>
              <a:t>80.55</a:t>
            </a:r>
          </a:p>
          <a:p>
            <a:endParaRPr lang="en-US" b="1" i="1" u="sng" dirty="0"/>
          </a:p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3CA8D5A-DA94-4B66-9667-A57239C6F744}"/>
              </a:ext>
            </a:extLst>
          </p:cNvPr>
          <p:cNvSpPr txBox="1"/>
          <p:nvPr/>
        </p:nvSpPr>
        <p:spPr>
          <a:xfrm>
            <a:off x="0" y="5926921"/>
            <a:ext cx="116891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C.A. Abbott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SePro</a:t>
            </a:r>
            <a:endParaRPr kumimoji="0" lang="en-US" sz="14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May 8, 2024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VA Grower</a:t>
            </a:r>
          </a:p>
        </p:txBody>
      </p:sp>
    </p:spTree>
    <p:extLst>
      <p:ext uri="{BB962C8B-B14F-4D97-AF65-F5344CB8AC3E}">
        <p14:creationId xmlns:p14="http://schemas.microsoft.com/office/powerpoint/2010/main" val="2902453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Peanut/pH/Zinc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38540BA-26A2-4A11-B104-6183F8DB2FD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43889" y="1331063"/>
            <a:ext cx="4620573" cy="3465429"/>
          </a:xfrm>
        </p:spPr>
      </p:pic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AB6F67C6-E699-42DC-8717-924D2C14883B}"/>
              </a:ext>
            </a:extLst>
          </p:cNvPr>
          <p:cNvGraphicFramePr>
            <a:graphicFrameLocks noGrp="1" noChangeAspect="1"/>
          </p:cNvGraphicFramePr>
          <p:nvPr>
            <p:ph sz="half" idx="1"/>
            <p:extLst/>
          </p:nvPr>
        </p:nvGraphicFramePr>
        <p:xfrm>
          <a:off x="2506913" y="1369080"/>
          <a:ext cx="4570413" cy="3427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Presentation" r:id="rId4" imgW="4570515" imgH="3427298" progId="PowerPoint.Show.12">
                  <p:embed/>
                </p:oleObj>
              </mc:Choice>
              <mc:Fallback>
                <p:oleObj name="Presentation" r:id="rId4" imgW="4570515" imgH="3427298" progId="PowerPoint.Show.12">
                  <p:embed/>
                  <p:pic>
                    <p:nvPicPr>
                      <p:cNvPr id="6" name="Content Placeholder 5">
                        <a:extLst>
                          <a:ext uri="{FF2B5EF4-FFF2-40B4-BE49-F238E27FC236}">
                            <a16:creationId xmlns:a16="http://schemas.microsoft.com/office/drawing/2014/main" id="{AB6F67C6-E699-42DC-8717-924D2C14883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506913" y="1369080"/>
                        <a:ext cx="4570413" cy="34274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E99EEC59-69FF-4E97-A27B-B609D3FE0A1F}"/>
              </a:ext>
            </a:extLst>
          </p:cNvPr>
          <p:cNvSpPr txBox="1"/>
          <p:nvPr/>
        </p:nvSpPr>
        <p:spPr>
          <a:xfrm>
            <a:off x="2506913" y="5437305"/>
            <a:ext cx="758842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Examples: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Waters: 1) Good: pH = 6.2, Zn = 8.4 lbs/A; Bad: pH = 5.4, Zn = 5.8 lbs/A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Riden:  1) Good: pH = 5.9, Zn = 9.9 lbs/A; Bad: pH = 5.0, Zn = 5.0 lbs/A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03B5DC1-DA76-4C81-8181-1C742ED341C9}"/>
              </a:ext>
            </a:extLst>
          </p:cNvPr>
          <p:cNvSpPr txBox="1"/>
          <p:nvPr/>
        </p:nvSpPr>
        <p:spPr>
          <a:xfrm>
            <a:off x="44605" y="6211669"/>
            <a:ext cx="13516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Berrien Co.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2024</a:t>
            </a:r>
          </a:p>
        </p:txBody>
      </p:sp>
    </p:spTree>
    <p:extLst>
      <p:ext uri="{BB962C8B-B14F-4D97-AF65-F5344CB8AC3E}">
        <p14:creationId xmlns:p14="http://schemas.microsoft.com/office/powerpoint/2010/main" val="1848187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A58A306-C2A7-41FF-B252-5FB21AF1EE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Peanut/pH/Zn</a:t>
            </a: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B216D2D8-2A4E-4EC5-B48D-A7788669B6CA}"/>
              </a:ext>
            </a:extLst>
          </p:cNvPr>
          <p:cNvPicPr>
            <a:picLocks noGrp="1" noChangeAspect="1"/>
          </p:cNvPicPr>
          <p:nvPr>
            <p:ph sz="quarter" idx="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7373787" y="1705091"/>
            <a:ext cx="3959740" cy="2969804"/>
          </a:xfrm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B7B5C33E-49E0-4CCE-9293-296F892D7C48}"/>
              </a:ext>
            </a:extLst>
          </p:cNvPr>
          <p:cNvSpPr>
            <a:spLocks noGrp="1"/>
          </p:cNvSpPr>
          <p:nvPr>
            <p:ph sz="quarter" idx="3"/>
          </p:nvPr>
        </p:nvSpPr>
        <p:spPr>
          <a:xfrm>
            <a:off x="6923748" y="5434782"/>
            <a:ext cx="5095427" cy="1326380"/>
          </a:xfrm>
        </p:spPr>
        <p:txBody>
          <a:bodyPr/>
          <a:lstStyle/>
          <a:p>
            <a:r>
              <a:rPr lang="en-US" dirty="0"/>
              <a:t>Good: pH = 5.8; Zn = 3 lbs/A</a:t>
            </a:r>
          </a:p>
          <a:p>
            <a:r>
              <a:rPr lang="en-US" dirty="0"/>
              <a:t>Bad: pH = 4.6; Zn = 108 lbs/A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4B66ACC-F305-4472-AD71-67797A8AAA62}"/>
              </a:ext>
            </a:extLst>
          </p:cNvPr>
          <p:cNvSpPr txBox="1"/>
          <p:nvPr/>
        </p:nvSpPr>
        <p:spPr>
          <a:xfrm>
            <a:off x="0" y="6211669"/>
            <a:ext cx="12105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Burke Co.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July 2024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5AF5B47-12D2-4445-974E-1FB7E738DC0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929320" y="1890653"/>
            <a:ext cx="5444241" cy="4083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061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F209FA-2352-4BC6-8A15-C0D275411D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Peanut Weed Control Programs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2DDB8E07-9C45-4EB0-A7B3-30190EA4C76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87775" y="1308100"/>
            <a:ext cx="6794500" cy="5095875"/>
          </a:xfrm>
        </p:spPr>
      </p:pic>
    </p:spTree>
    <p:extLst>
      <p:ext uri="{BB962C8B-B14F-4D97-AF65-F5344CB8AC3E}">
        <p14:creationId xmlns:p14="http://schemas.microsoft.com/office/powerpoint/2010/main" val="1725503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13949" y="129153"/>
            <a:ext cx="8184233" cy="994172"/>
          </a:xfrm>
        </p:spPr>
        <p:txBody>
          <a:bodyPr>
            <a:normAutofit/>
          </a:bodyPr>
          <a:lstStyle/>
          <a:p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Herbicide Use in Georgia Peanuts (2018 and 2023)</a:t>
            </a: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47064652"/>
              </p:ext>
            </p:extLst>
          </p:nvPr>
        </p:nvGraphicFramePr>
        <p:xfrm>
          <a:off x="2334474" y="1444599"/>
          <a:ext cx="8900439" cy="47539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2283388" y="6627168"/>
            <a:ext cx="790472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en-US" sz="9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Sources:  USDA/NASS: 2018 Agrichemical Use Survey-Peanut, May 2019, No. 2019-2; 2023 Agrichemical Use Survey-Peanut, May 2024, No. 2024-3. </a:t>
            </a:r>
          </a:p>
        </p:txBody>
      </p:sp>
    </p:spTree>
    <p:extLst>
      <p:ext uri="{BB962C8B-B14F-4D97-AF65-F5344CB8AC3E}">
        <p14:creationId xmlns:p14="http://schemas.microsoft.com/office/powerpoint/2010/main" val="3273974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05558757-E3C2-48AD-A790-D04F412667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Peanut Weed Control - 2024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49D5B10-B4D3-4C03-9249-82AD1E3BBA93}"/>
              </a:ext>
            </a:extLst>
          </p:cNvPr>
          <p:cNvSpPr txBox="1"/>
          <p:nvPr/>
        </p:nvSpPr>
        <p:spPr>
          <a:xfrm>
            <a:off x="0" y="6211669"/>
            <a:ext cx="8322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PE-07-24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July 22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83 DAP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5C5769C-75FC-4BEE-9CA6-2FA089B1987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679295" y="1805479"/>
            <a:ext cx="4525165" cy="339387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DE300BD-431D-483B-BACD-F0F7E25960C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4194341" y="1805474"/>
            <a:ext cx="4525167" cy="339387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40DA934-CFED-4ABB-97FC-82C9542B94A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7741899" y="1805474"/>
            <a:ext cx="4525170" cy="339387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026577A-90D9-4CC8-B173-6443E8C76FDF}"/>
              </a:ext>
            </a:extLst>
          </p:cNvPr>
          <p:cNvSpPr txBox="1"/>
          <p:nvPr/>
        </p:nvSpPr>
        <p:spPr>
          <a:xfrm>
            <a:off x="2512948" y="5687121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NTC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9AC86A9-7AA1-4980-9EBD-6070ADE55A71}"/>
              </a:ext>
            </a:extLst>
          </p:cNvPr>
          <p:cNvSpPr txBox="1"/>
          <p:nvPr/>
        </p:nvSpPr>
        <p:spPr>
          <a:xfrm>
            <a:off x="5328671" y="5271623"/>
            <a:ext cx="2456121" cy="1569660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1" u="sng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Prowl H</a:t>
            </a:r>
            <a:r>
              <a:rPr kumimoji="0" lang="en-US" sz="1200" b="1" i="1" u="sng" strike="noStrike" kern="1200" cap="none" spc="0" normalizeH="0" baseline="-2500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  <a:r>
              <a:rPr kumimoji="0" lang="en-US" sz="1200" b="1" i="1" u="sng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0 3.8SC @ 32 oz/A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Valor EZ 4SC @ 3 oz/A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Strongarm 84WG @ 0.225 oz/A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PRE (1 DAP)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Cadre 2AS @ 4 oz/A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Butyrac 200 2SL @ 16 oz/A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Dual Magnum 7.62EC @ 16 oz/A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POST (34 DAP)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53C2F7F-579D-4C96-87C6-A5FB95723D0D}"/>
              </a:ext>
            </a:extLst>
          </p:cNvPr>
          <p:cNvSpPr txBox="1"/>
          <p:nvPr/>
        </p:nvSpPr>
        <p:spPr>
          <a:xfrm>
            <a:off x="8843718" y="5271623"/>
            <a:ext cx="2505814" cy="1569660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1" u="sng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Sonalan 3EC @ 32 oz/A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Valor EZ 4SC @ 3 oz/A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Strongarm 84WG @ 0.225 oz/A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PRE (1 DAP)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Cadre 2AS @ 4 oz/A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Butyrac 200 2SL @ 16 oz/A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Dual Magnum 7.62EC @ 16 oz/A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POST (34 DAP)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xxx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454A82D-6108-4C91-A5D9-17BB2030007B}"/>
              </a:ext>
            </a:extLst>
          </p:cNvPr>
          <p:cNvSpPr txBox="1"/>
          <p:nvPr/>
        </p:nvSpPr>
        <p:spPr>
          <a:xfrm>
            <a:off x="5748396" y="1312333"/>
            <a:ext cx="12747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4646 lbs/A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3A7DBAF-51B5-4425-8D99-9E7EAEA0C080}"/>
              </a:ext>
            </a:extLst>
          </p:cNvPr>
          <p:cNvSpPr txBox="1"/>
          <p:nvPr/>
        </p:nvSpPr>
        <p:spPr>
          <a:xfrm>
            <a:off x="9304524" y="1313914"/>
            <a:ext cx="12747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4681 lbs/A</a:t>
            </a:r>
          </a:p>
        </p:txBody>
      </p:sp>
    </p:spTree>
    <p:extLst>
      <p:ext uri="{BB962C8B-B14F-4D97-AF65-F5344CB8AC3E}">
        <p14:creationId xmlns:p14="http://schemas.microsoft.com/office/powerpoint/2010/main" val="1454084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736C1E-D727-4A56-BAFF-7D2C354217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Peanut Weed Control - 2024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8EE4A00-C40C-49A1-BAB7-ADC2DA4186E3}"/>
              </a:ext>
            </a:extLst>
          </p:cNvPr>
          <p:cNvSpPr txBox="1"/>
          <p:nvPr/>
        </p:nvSpPr>
        <p:spPr>
          <a:xfrm>
            <a:off x="0" y="5942311"/>
            <a:ext cx="115929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PE-18-24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July 22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82 DAP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B5C0F25-9C88-43EC-85D6-A2EC23821175}"/>
              </a:ext>
            </a:extLst>
          </p:cNvPr>
          <p:cNvSpPr txBox="1"/>
          <p:nvPr/>
        </p:nvSpPr>
        <p:spPr>
          <a:xfrm>
            <a:off x="5387418" y="5288340"/>
            <a:ext cx="2456121" cy="1569660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Gramoxone 3SL @ 8 oz/A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Basagran 5L @ 6.4 oz/A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Dual Magnum 7.62EC @ 16 oz/A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1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EPOST (12 DAP)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Cadre 2AS @ 4 oz/A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Butyrac 200 2SL @ 16 oz/A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Dual Magnum 7.62EC @ 16 oz/A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1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POST (34 DAP)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9E2AE3A-59FD-46B2-B1DC-20E269FA4600}"/>
              </a:ext>
            </a:extLst>
          </p:cNvPr>
          <p:cNvSpPr txBox="1"/>
          <p:nvPr/>
        </p:nvSpPr>
        <p:spPr>
          <a:xfrm>
            <a:off x="8625529" y="5288337"/>
            <a:ext cx="2456121" cy="1569660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Gramoxone 3SL @ 8 oz/A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Bastante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4SL @ 8 oz/A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Dual Magnum 7.62EC @ 16 oz/A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1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EPOST (12 DAP)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Actylis (imazapic) 2AS @ 4 oz/A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Actylis (2,4-DB) 2SL @ 16 oz/A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Dual Magnum 7.62EC @ 16 oz/A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1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POST (34 DAP)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6929876-588C-4FB8-8510-1002FF37B759}"/>
              </a:ext>
            </a:extLst>
          </p:cNvPr>
          <p:cNvSpPr txBox="1"/>
          <p:nvPr/>
        </p:nvSpPr>
        <p:spPr>
          <a:xfrm>
            <a:off x="2771481" y="5200704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NTC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CA3ED18-F517-4F4D-BF22-310561B6FEA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4499564" y="1671422"/>
            <a:ext cx="4133620" cy="310021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0F09832-EE57-431A-A4F8-EF3BF2A9238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148206" y="1671420"/>
            <a:ext cx="4133621" cy="310021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F817B7E-6075-4ADE-96C1-398E5BED903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7740430" y="1661573"/>
            <a:ext cx="4144873" cy="310865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13B10C7-D1F9-4F86-BA4E-C661A80BE764}"/>
              </a:ext>
            </a:extLst>
          </p:cNvPr>
          <p:cNvSpPr txBox="1"/>
          <p:nvPr/>
        </p:nvSpPr>
        <p:spPr>
          <a:xfrm>
            <a:off x="5884772" y="1235200"/>
            <a:ext cx="12747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4024 lbs/A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8953CCA-ABF6-470B-8A54-E8FDA0B59EFD}"/>
              </a:ext>
            </a:extLst>
          </p:cNvPr>
          <p:cNvSpPr txBox="1"/>
          <p:nvPr/>
        </p:nvSpPr>
        <p:spPr>
          <a:xfrm>
            <a:off x="9126158" y="1254473"/>
            <a:ext cx="12747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4123 lbs/A</a:t>
            </a:r>
          </a:p>
        </p:txBody>
      </p:sp>
    </p:spTree>
    <p:extLst>
      <p:ext uri="{BB962C8B-B14F-4D97-AF65-F5344CB8AC3E}">
        <p14:creationId xmlns:p14="http://schemas.microsoft.com/office/powerpoint/2010/main" val="4059069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WSSA Group 15 Herbicides?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1950" y="1375579"/>
            <a:ext cx="3027707" cy="147870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3981" y="1554441"/>
            <a:ext cx="3244038" cy="112097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42606" y="3308153"/>
            <a:ext cx="3457132" cy="83031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58886" y="3273493"/>
            <a:ext cx="3473832" cy="154028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29434" y="5299202"/>
            <a:ext cx="4257675" cy="1076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9197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4BAF084-4B0C-4E0B-BB93-43974E0290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9133" y="96838"/>
            <a:ext cx="9721851" cy="822134"/>
          </a:xfrm>
        </p:spPr>
        <p:txBody>
          <a:bodyPr/>
          <a:lstStyle/>
          <a:p>
            <a:r>
              <a:rPr lang="en-US" dirty="0"/>
              <a:t>2,4-D LV4 @ 16 oz/A Applied at 45 DAP</a:t>
            </a:r>
          </a:p>
        </p:txBody>
      </p:sp>
      <p:pic>
        <p:nvPicPr>
          <p:cNvPr id="18" name="Content Placeholder 17">
            <a:extLst>
              <a:ext uri="{FF2B5EF4-FFF2-40B4-BE49-F238E27FC236}">
                <a16:creationId xmlns:a16="http://schemas.microsoft.com/office/drawing/2014/main" id="{489E28A8-567F-4653-A279-EE4ADD127CFB}"/>
              </a:ext>
            </a:extLst>
          </p:cNvPr>
          <p:cNvPicPr>
            <a:picLocks noGrp="1" noChangeAspect="1"/>
          </p:cNvPicPr>
          <p:nvPr>
            <p:ph sz="quarter" idx="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286683" y="4009345"/>
            <a:ext cx="3144934" cy="2358700"/>
          </a:xfrm>
        </p:spPr>
      </p:pic>
      <p:pic>
        <p:nvPicPr>
          <p:cNvPr id="16" name="Content Placeholder 15">
            <a:extLst>
              <a:ext uri="{FF2B5EF4-FFF2-40B4-BE49-F238E27FC236}">
                <a16:creationId xmlns:a16="http://schemas.microsoft.com/office/drawing/2014/main" id="{E0EA130A-03A6-4B84-B825-D5C2BE6CA537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47435" y="992124"/>
            <a:ext cx="3412416" cy="2559311"/>
          </a:xfr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13F6686-4A69-4158-B85F-8E26AABCE289}"/>
              </a:ext>
            </a:extLst>
          </p:cNvPr>
          <p:cNvSpPr txBox="1"/>
          <p:nvPr/>
        </p:nvSpPr>
        <p:spPr>
          <a:xfrm>
            <a:off x="8031519" y="6034644"/>
            <a:ext cx="140442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Cadre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2,4-DB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Class Act 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FC51A39-B12F-4096-9B12-E084ADA909CF}"/>
              </a:ext>
            </a:extLst>
          </p:cNvPr>
          <p:cNvSpPr txBox="1"/>
          <p:nvPr/>
        </p:nvSpPr>
        <p:spPr>
          <a:xfrm>
            <a:off x="10084532" y="6034644"/>
            <a:ext cx="140442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Cadre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2,4-D LV4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Class Act NG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226E7B31-1445-4ADB-BCAA-61C63D38824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7154989" y="1632910"/>
            <a:ext cx="5116068" cy="3837051"/>
          </a:xfrm>
          <a:prstGeom prst="rect">
            <a:avLst/>
          </a:prstGeom>
        </p:spPr>
      </p:pic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AF66BCAD-7CE7-4EE0-89D4-9ACB323A3469}"/>
              </a:ext>
            </a:extLst>
          </p:cNvPr>
          <p:cNvCxnSpPr/>
          <p:nvPr/>
        </p:nvCxnSpPr>
        <p:spPr bwMode="auto">
          <a:xfrm flipV="1">
            <a:off x="2340864" y="2089404"/>
            <a:ext cx="2574036" cy="86868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2A6468FC-1281-40EC-AB54-568324F0B079}"/>
              </a:ext>
            </a:extLst>
          </p:cNvPr>
          <p:cNvSpPr txBox="1"/>
          <p:nvPr/>
        </p:nvSpPr>
        <p:spPr>
          <a:xfrm>
            <a:off x="0" y="6496309"/>
            <a:ext cx="19159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13% yield loss??</a:t>
            </a:r>
          </a:p>
        </p:txBody>
      </p:sp>
    </p:spTree>
    <p:extLst>
      <p:ext uri="{BB962C8B-B14F-4D97-AF65-F5344CB8AC3E}">
        <p14:creationId xmlns:p14="http://schemas.microsoft.com/office/powerpoint/2010/main" val="3166656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76BF17D8-2AF8-48CC-BF4A-FAF45B117A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Storm vs. “Georgia” Storm - 2024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4D2E266-3C7E-4598-B386-A687B1511049}"/>
              </a:ext>
            </a:extLst>
          </p:cNvPr>
          <p:cNvSpPr txBox="1"/>
          <p:nvPr/>
        </p:nvSpPr>
        <p:spPr>
          <a:xfrm>
            <a:off x="0" y="6211669"/>
            <a:ext cx="8579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PE-10-24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June 3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21 DAT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2706D3F-F047-4601-8C09-DD6E50933461}"/>
              </a:ext>
            </a:extLst>
          </p:cNvPr>
          <p:cNvSpPr txBox="1"/>
          <p:nvPr/>
        </p:nvSpPr>
        <p:spPr>
          <a:xfrm>
            <a:off x="1989397" y="5615348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NTC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8B180C5-6B88-48D9-AFC3-5815AAB30762}"/>
              </a:ext>
            </a:extLst>
          </p:cNvPr>
          <p:cNvSpPr txBox="1"/>
          <p:nvPr/>
        </p:nvSpPr>
        <p:spPr>
          <a:xfrm>
            <a:off x="4586072" y="5615347"/>
            <a:ext cx="322075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Gramoxone 3SL @ 8 oz/A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Storm 4SL @ 16 oz/A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Dual Magnum 7.62EC @ 16 oz/A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37D2B19-336A-45EA-903F-45F2825FAD8A}"/>
              </a:ext>
            </a:extLst>
          </p:cNvPr>
          <p:cNvSpPr txBox="1"/>
          <p:nvPr/>
        </p:nvSpPr>
        <p:spPr>
          <a:xfrm>
            <a:off x="8469648" y="5615347"/>
            <a:ext cx="322075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Gramoxone 3SL @ 8 oz/A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Ultra Blazer 2LC @ 16 oz/A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Broadloom 4LC @ 8 oz/A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Dual Magnum 7.62EC @ 16 oz/A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1E36852-E5FA-41B5-AA20-71557BFE3B1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12282" y="1716633"/>
            <a:ext cx="4511066" cy="33833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0F3798D-72A3-4123-B59C-F068B3FB6DE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3940915" y="1716631"/>
            <a:ext cx="4511068" cy="338330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B1CFA79-3A2F-4AEE-A929-4A5A1B461DD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7745124" y="1716628"/>
            <a:ext cx="4511071" cy="3383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969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35B3AA-8631-4E76-8495-B00DDD642B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Peanut Weed Control - 2024</a:t>
            </a:r>
            <a:br>
              <a:rPr lang="en-US" dirty="0"/>
            </a:br>
            <a:r>
              <a:rPr lang="en-US" sz="2400" i="1" dirty="0"/>
              <a:t>Cadre/Ultra Blazer/Cobra/2,4-DB/Dual Magnum Tank-Mixes</a:t>
            </a:r>
            <a:br>
              <a:rPr lang="en-US" sz="2400" i="1" dirty="0"/>
            </a:br>
            <a:r>
              <a:rPr lang="en-US" sz="2400" i="1" dirty="0"/>
              <a:t>(15 GPA, AIXR11002 Tips)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0D6319F-0F62-4E98-A59E-7EB4D35BFDBF}"/>
              </a:ext>
            </a:extLst>
          </p:cNvPr>
          <p:cNvSpPr txBox="1"/>
          <p:nvPr/>
        </p:nvSpPr>
        <p:spPr>
          <a:xfrm>
            <a:off x="-42803" y="6268505"/>
            <a:ext cx="8322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PE-20-24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July 22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61 DAT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D46ED45-8035-4FD0-BD25-E3D495846C27}"/>
              </a:ext>
            </a:extLst>
          </p:cNvPr>
          <p:cNvSpPr txBox="1"/>
          <p:nvPr/>
        </p:nvSpPr>
        <p:spPr>
          <a:xfrm>
            <a:off x="1519738" y="5350214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NTC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254F395-B49C-4F3D-AA99-0A52CA561141}"/>
              </a:ext>
            </a:extLst>
          </p:cNvPr>
          <p:cNvSpPr txBox="1"/>
          <p:nvPr/>
        </p:nvSpPr>
        <p:spPr>
          <a:xfrm>
            <a:off x="3418826" y="5346564"/>
            <a:ext cx="2456121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Cadre 2AS @ 4 oz/A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Butyrac 200 2SL  @ 16 oz/A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Dual Magnum 7.62EC @ 16 oz/A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9FD350E-A489-4319-A7A1-31CE933BFF6C}"/>
              </a:ext>
            </a:extLst>
          </p:cNvPr>
          <p:cNvSpPr txBox="1"/>
          <p:nvPr/>
        </p:nvSpPr>
        <p:spPr>
          <a:xfrm>
            <a:off x="6161229" y="5346564"/>
            <a:ext cx="245612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Cadre 2AS @ 4 oz/A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Cobra 2EC @ 12.5 oz/A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Butyrac 200 2SL  @ 16 oz/A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Dual Magnum 7.62EC @ 16 oz/A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3A7BE78-2D5F-43DF-8856-1D726E943805}"/>
              </a:ext>
            </a:extLst>
          </p:cNvPr>
          <p:cNvSpPr txBox="1"/>
          <p:nvPr/>
        </p:nvSpPr>
        <p:spPr>
          <a:xfrm>
            <a:off x="8945733" y="5330999"/>
            <a:ext cx="245612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Cadre 2AS @ 4 oz/A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Ultra Blazer 2SL @ 24 oz/A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Butyrac 200 2SL  @ 16 oz/A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Dual Magnum 7.62EC @ 16 oz/A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FE12943-CF31-4814-AA43-05EBD093D3A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33774" y="2307400"/>
            <a:ext cx="3531140" cy="264835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7C31018-8018-4561-B4BD-CDEA95BA4E9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881317" y="2315421"/>
            <a:ext cx="3531141" cy="264835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945939C-107F-44FA-98B6-16C6E2565D2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5603585" y="2307396"/>
            <a:ext cx="3531144" cy="264835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B775326-689F-42F9-B516-3180AD2C944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8369306" y="2299614"/>
            <a:ext cx="3531145" cy="2648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746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Valor Injury - 2019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0" y="5934670"/>
            <a:ext cx="115929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000000"/>
                </a:solidFill>
                <a:latin typeface="Arial"/>
              </a:rPr>
              <a:t>PE-07-19</a:t>
            </a:r>
          </a:p>
          <a:p>
            <a:pPr>
              <a:defRPr/>
            </a:pPr>
            <a:r>
              <a:rPr lang="en-US" dirty="0">
                <a:solidFill>
                  <a:srgbClr val="000000"/>
                </a:solidFill>
                <a:latin typeface="Arial"/>
              </a:rPr>
              <a:t>May 14</a:t>
            </a:r>
          </a:p>
          <a:p>
            <a:pPr>
              <a:defRPr/>
            </a:pPr>
            <a:r>
              <a:rPr lang="en-US" dirty="0">
                <a:solidFill>
                  <a:srgbClr val="000000"/>
                </a:solidFill>
                <a:latin typeface="Arial"/>
              </a:rPr>
              <a:t>13 DAP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048687" y="1723034"/>
            <a:ext cx="3865565" cy="289917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086567" y="1731499"/>
            <a:ext cx="3865566" cy="289917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8071556" y="1730442"/>
            <a:ext cx="3857100" cy="289282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474564" y="5049624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000000"/>
                </a:solidFill>
                <a:latin typeface="Arial"/>
              </a:rPr>
              <a:t>NTC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584622" y="5063772"/>
            <a:ext cx="838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000000"/>
                </a:solidFill>
                <a:latin typeface="Arial"/>
              </a:rPr>
              <a:t>3 oz/A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9519489" y="5049455"/>
            <a:ext cx="838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000000"/>
                </a:solidFill>
                <a:latin typeface="Arial"/>
              </a:rPr>
              <a:t>6 oz/A</a:t>
            </a:r>
          </a:p>
        </p:txBody>
      </p:sp>
    </p:spTree>
    <p:extLst>
      <p:ext uri="{BB962C8B-B14F-4D97-AF65-F5344CB8AC3E}">
        <p14:creationId xmlns:p14="http://schemas.microsoft.com/office/powerpoint/2010/main" val="880502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Valor Effects on Peanut Yield </a:t>
            </a:r>
            <a:br>
              <a:rPr lang="en-US" sz="3200" dirty="0"/>
            </a:br>
            <a:r>
              <a:rPr lang="en-US" sz="3200" dirty="0"/>
              <a:t>High Moisture Conditions - 2019 </a:t>
            </a:r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57710837"/>
              </p:ext>
            </p:extLst>
          </p:nvPr>
        </p:nvGraphicFramePr>
        <p:xfrm>
          <a:off x="2930165" y="1041663"/>
          <a:ext cx="7670276" cy="54666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9" name="Content Placeholder 8"/>
          <p:cNvGraphicFramePr>
            <a:graphicFrameLocks noGrp="1"/>
          </p:cNvGraphicFramePr>
          <p:nvPr>
            <p:ph sz="half" idx="4294967295"/>
            <p:extLst>
              <p:ext uri="{D42A27DB-BD31-4B8C-83A1-F6EECF244321}">
                <p14:modId xmlns:p14="http://schemas.microsoft.com/office/powerpoint/2010/main" val="3824381290"/>
              </p:ext>
            </p:extLst>
          </p:nvPr>
        </p:nvGraphicFramePr>
        <p:xfrm>
          <a:off x="7153129" y="1326145"/>
          <a:ext cx="3529012" cy="50958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70653" y="6027003"/>
            <a:ext cx="166744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1200" dirty="0">
                <a:solidFill>
                  <a:srgbClr val="000000"/>
                </a:solidFill>
                <a:latin typeface="Arial"/>
              </a:rPr>
              <a:t>PE-07-19</a:t>
            </a:r>
          </a:p>
          <a:p>
            <a:pPr>
              <a:defRPr/>
            </a:pPr>
            <a:r>
              <a:rPr lang="en-US" sz="1200" dirty="0">
                <a:solidFill>
                  <a:srgbClr val="000000"/>
                </a:solidFill>
                <a:latin typeface="Arial"/>
              </a:rPr>
              <a:t>- Weed-free</a:t>
            </a:r>
          </a:p>
          <a:p>
            <a:pPr>
              <a:defRPr/>
            </a:pPr>
            <a:r>
              <a:rPr lang="en-US" sz="1200" dirty="0">
                <a:solidFill>
                  <a:srgbClr val="000000"/>
                </a:solidFill>
                <a:latin typeface="Arial"/>
              </a:rPr>
              <a:t>- 8.3” rainfall/irrigation</a:t>
            </a:r>
          </a:p>
          <a:p>
            <a:pPr>
              <a:defRPr/>
            </a:pPr>
            <a:r>
              <a:rPr lang="en-US" sz="1200" dirty="0">
                <a:solidFill>
                  <a:srgbClr val="000000"/>
                </a:solidFill>
                <a:latin typeface="Arial"/>
              </a:rPr>
              <a:t>first 30 DAP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1234687" y="6422299"/>
            <a:ext cx="9573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1200" dirty="0">
                <a:solidFill>
                  <a:srgbClr val="000000"/>
                </a:solidFill>
                <a:latin typeface="Arial"/>
              </a:rPr>
              <a:t>P = 0.7798</a:t>
            </a:r>
          </a:p>
          <a:p>
            <a:pPr>
              <a:defRPr/>
            </a:pPr>
            <a:r>
              <a:rPr lang="en-US" sz="1200" dirty="0">
                <a:solidFill>
                  <a:srgbClr val="000000"/>
                </a:solidFill>
                <a:latin typeface="Arial"/>
              </a:rPr>
              <a:t>CV = 10.6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252614" y="6262106"/>
            <a:ext cx="230383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1000" i="1" dirty="0">
                <a:solidFill>
                  <a:srgbClr val="000000"/>
                </a:solidFill>
                <a:latin typeface="Arial"/>
              </a:rPr>
              <a:t>*averaged over 4 Dual Magnum rates</a:t>
            </a:r>
          </a:p>
        </p:txBody>
      </p:sp>
      <p:sp>
        <p:nvSpPr>
          <p:cNvPr id="5" name="TextBox 4"/>
          <p:cNvSpPr txBox="1"/>
          <p:nvPr/>
        </p:nvSpPr>
        <p:spPr>
          <a:xfrm rot="16200000">
            <a:off x="3266701" y="3471155"/>
            <a:ext cx="748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dirty="0" err="1">
                <a:solidFill>
                  <a:srgbClr val="000000"/>
                </a:solidFill>
                <a:latin typeface="Arial" charset="0"/>
              </a:rPr>
              <a:t>lbs</a:t>
            </a:r>
            <a:r>
              <a:rPr lang="en-US" b="1" dirty="0">
                <a:solidFill>
                  <a:srgbClr val="000000"/>
                </a:solidFill>
                <a:latin typeface="Arial" charset="0"/>
              </a:rPr>
              <a:t>/A</a:t>
            </a:r>
          </a:p>
        </p:txBody>
      </p:sp>
    </p:spTree>
    <p:extLst>
      <p:ext uri="{BB962C8B-B14F-4D97-AF65-F5344CB8AC3E}">
        <p14:creationId xmlns:p14="http://schemas.microsoft.com/office/powerpoint/2010/main" val="1586718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1416351-137F-46C1-8875-814DDA5259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Valor causes injury but what about weed control?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F8030B85-6BF6-40CB-A91C-C83BBF5E245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82813" y="1945084"/>
            <a:ext cx="5095875" cy="3821906"/>
          </a:xfr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0DED30C-797A-4A5A-B7A3-E82E6897B775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Dryland</a:t>
            </a:r>
          </a:p>
          <a:p>
            <a:r>
              <a:rPr lang="en-US" dirty="0"/>
              <a:t>Valor + Prowl</a:t>
            </a:r>
          </a:p>
          <a:p>
            <a:r>
              <a:rPr lang="en-US" dirty="0"/>
              <a:t>Timely rain after application</a:t>
            </a:r>
          </a:p>
          <a:p>
            <a:r>
              <a:rPr lang="en-US" dirty="0"/>
              <a:t>Old Age or “</a:t>
            </a:r>
            <a:r>
              <a:rPr lang="en-US" dirty="0" err="1"/>
              <a:t>Natties</a:t>
            </a:r>
            <a:r>
              <a:rPr lang="en-US" dirty="0"/>
              <a:t>”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6418D33-F510-4F84-86F7-EC0FC4D27DF8}"/>
              </a:ext>
            </a:extLst>
          </p:cNvPr>
          <p:cNvSpPr txBox="1"/>
          <p:nvPr/>
        </p:nvSpPr>
        <p:spPr>
          <a:xfrm>
            <a:off x="0" y="6211669"/>
            <a:ext cx="15183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D. Hall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June 4, 2024</a:t>
            </a:r>
          </a:p>
        </p:txBody>
      </p:sp>
      <p:pic>
        <p:nvPicPr>
          <p:cNvPr id="2052" name="Picture 4" descr="https://i5.walmartimages.com/seo/Natural-Light-Lager-Domestic-Beer-30-Pack-12-fl-oz-Aluminum-Cans-4-2-ABV_a1593c1e-54f2-4ff1-a17f-42a136ac976f.33c775f608274c7d2f4a32bfce9a175b.jpeg">
            <a:extLst>
              <a:ext uri="{FF2B5EF4-FFF2-40B4-BE49-F238E27FC236}">
                <a16:creationId xmlns:a16="http://schemas.microsoft.com/office/drawing/2014/main" id="{84306510-A8DF-4447-8905-5A710562FD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10550" y="3919311"/>
            <a:ext cx="2484664" cy="2484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6149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8506F6-71BD-4AAF-BC26-3FCE84E23A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>
                <a:solidFill>
                  <a:schemeClr val="accent2"/>
                </a:solidFill>
              </a:rPr>
              <a:t>Peanut Yield as Influenced By Valor 50WG (3 oz/A) Timing</a:t>
            </a:r>
            <a:br>
              <a:rPr lang="en-US" sz="2800" dirty="0">
                <a:solidFill>
                  <a:schemeClr val="accent2"/>
                </a:solidFill>
              </a:rPr>
            </a:br>
            <a:r>
              <a:rPr lang="en-US" sz="2400" i="1" dirty="0">
                <a:solidFill>
                  <a:schemeClr val="accent2"/>
                </a:solidFill>
              </a:rPr>
              <a:t>(Only Valor + Water was Applied at Listed Timings)</a:t>
            </a: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12143467-AFB5-4C32-B7FE-57E7EC573F74}"/>
              </a:ext>
            </a:extLst>
          </p:cNvPr>
          <p:cNvGraphicFramePr>
            <a:graphicFrameLocks noGrp="1"/>
          </p:cNvGraphicFramePr>
          <p:nvPr>
            <p:ph idx="1"/>
            <p:extLst/>
          </p:nvPr>
        </p:nvGraphicFramePr>
        <p:xfrm>
          <a:off x="3308350" y="1308101"/>
          <a:ext cx="7208838" cy="50958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7E20DD35-455D-4AD7-A1D6-F8B4A6F7D0AA}"/>
              </a:ext>
            </a:extLst>
          </p:cNvPr>
          <p:cNvSpPr txBox="1"/>
          <p:nvPr/>
        </p:nvSpPr>
        <p:spPr>
          <a:xfrm>
            <a:off x="-12701" y="6250760"/>
            <a:ext cx="15921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PE-16-01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GA Green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Planted May 8, 2001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693301E-4283-460F-BA94-161DE6C0F4DB}"/>
              </a:ext>
            </a:extLst>
          </p:cNvPr>
          <p:cNvSpPr txBox="1"/>
          <p:nvPr/>
        </p:nvSpPr>
        <p:spPr>
          <a:xfrm rot="16200000">
            <a:off x="2833782" y="3567019"/>
            <a:ext cx="5838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lbs/A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6CEDC7E-F0FB-4D7E-A02D-36F706198E05}"/>
              </a:ext>
            </a:extLst>
          </p:cNvPr>
          <p:cNvSpPr txBox="1"/>
          <p:nvPr/>
        </p:nvSpPr>
        <p:spPr>
          <a:xfrm>
            <a:off x="11064603" y="6496981"/>
            <a:ext cx="10727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LSD 0.05 = 729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CV = 14.33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E45B0F9-A6B0-4D43-9069-9BA9063B926C}"/>
              </a:ext>
            </a:extLst>
          </p:cNvPr>
          <p:cNvSpPr txBox="1"/>
          <p:nvPr/>
        </p:nvSpPr>
        <p:spPr>
          <a:xfrm>
            <a:off x="6629401" y="6318349"/>
            <a:ext cx="11141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Time (DAP)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549E7E4-117B-4D7B-A0C6-7354F999A761}"/>
              </a:ext>
            </a:extLst>
          </p:cNvPr>
          <p:cNvSpPr txBox="1"/>
          <p:nvPr/>
        </p:nvSpPr>
        <p:spPr>
          <a:xfrm>
            <a:off x="8000628" y="3385510"/>
            <a:ext cx="14713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“True Crack”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2348A69-9CF7-4409-90CC-374AD36FB70C}"/>
              </a:ext>
            </a:extLst>
          </p:cNvPr>
          <p:cNvSpPr txBox="1"/>
          <p:nvPr/>
        </p:nvSpPr>
        <p:spPr>
          <a:xfrm>
            <a:off x="9432445" y="3965374"/>
            <a:ext cx="7489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2” tall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 leaf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56E37B7-1595-488C-BF20-912CC84C0A9C}"/>
              </a:ext>
            </a:extLst>
          </p:cNvPr>
          <p:cNvSpPr txBox="1"/>
          <p:nvPr/>
        </p:nvSpPr>
        <p:spPr>
          <a:xfrm>
            <a:off x="7240058" y="2010407"/>
            <a:ext cx="23775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21%-67% yield loss!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CC2FF22-04EE-4AD0-8C49-847529F74226}"/>
              </a:ext>
            </a:extLst>
          </p:cNvPr>
          <p:cNvSpPr txBox="1"/>
          <p:nvPr/>
        </p:nvSpPr>
        <p:spPr>
          <a:xfrm>
            <a:off x="2457" y="1765895"/>
            <a:ext cx="2326278" cy="17851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Prowl PPI @ 2.4 </a:t>
            </a:r>
            <a:r>
              <a:rPr kumimoji="0" lang="en-US" sz="1100" b="1" i="0" u="sng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ptA</a:t>
            </a:r>
            <a:endParaRPr kumimoji="0" lang="en-US" sz="1100" b="1" i="0" u="sng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Irrigation: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 DAP = 0.50” irrigation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8 DAP = 0.65” irrigation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13 DAP = 0.50” irrigation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Historic Rainfall Avg. (May 8-29)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21 DAP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2.44”</a:t>
            </a:r>
          </a:p>
        </p:txBody>
      </p:sp>
    </p:spTree>
    <p:extLst>
      <p:ext uri="{BB962C8B-B14F-4D97-AF65-F5344CB8AC3E}">
        <p14:creationId xmlns:p14="http://schemas.microsoft.com/office/powerpoint/2010/main" val="2004049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242E47-46EB-4A48-ABA5-CF00D8FB10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Stuff</a:t>
            </a:r>
          </a:p>
        </p:txBody>
      </p:sp>
      <p:pic>
        <p:nvPicPr>
          <p:cNvPr id="3074" name="Picture 2" descr="World's first manned aerobatic drone shown pulling loops and ...">
            <a:extLst>
              <a:ext uri="{FF2B5EF4-FFF2-40B4-BE49-F238E27FC236}">
                <a16:creationId xmlns:a16="http://schemas.microsoft.com/office/drawing/2014/main" id="{738307AF-9F26-4B11-B8FD-23B05FD2B92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61128" y="1308100"/>
            <a:ext cx="7647795" cy="509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D0EC64C-A73F-4F93-90F2-E3E07352D8B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67990" y="2878947"/>
            <a:ext cx="376129" cy="429862"/>
          </a:xfrm>
          <a:prstGeom prst="rect">
            <a:avLst/>
          </a:prstGeom>
          <a:effectLst>
            <a:innerShdw blurRad="114300">
              <a:schemeClr val="tx1"/>
            </a:innerShdw>
          </a:effectLst>
        </p:spPr>
      </p:pic>
      <p:sp>
        <p:nvSpPr>
          <p:cNvPr id="8" name="Thought Bubble: Cloud 7">
            <a:extLst>
              <a:ext uri="{FF2B5EF4-FFF2-40B4-BE49-F238E27FC236}">
                <a16:creationId xmlns:a16="http://schemas.microsoft.com/office/drawing/2014/main" id="{D2E5A947-B465-4B9D-95B4-43E9CA71EA86}"/>
              </a:ext>
            </a:extLst>
          </p:cNvPr>
          <p:cNvSpPr/>
          <p:nvPr/>
        </p:nvSpPr>
        <p:spPr bwMode="auto">
          <a:xfrm>
            <a:off x="7414178" y="1647984"/>
            <a:ext cx="1461157" cy="1162701"/>
          </a:xfrm>
          <a:prstGeom prst="cloudCallou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0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</a:rPr>
              <a:t>Where’s Bob?</a:t>
            </a:r>
          </a:p>
        </p:txBody>
      </p:sp>
    </p:spTree>
    <p:extLst>
      <p:ext uri="{BB962C8B-B14F-4D97-AF65-F5344CB8AC3E}">
        <p14:creationId xmlns:p14="http://schemas.microsoft.com/office/powerpoint/2010/main" val="3084425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C885F07-E6F7-422E-A5F3-BBADF9A6C6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Generic Strongarm?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B96AF979-65C5-4E7F-9B2F-CA02057A6DC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278606" y="1308101"/>
            <a:ext cx="2601333" cy="5388476"/>
          </a:xfrm>
          <a:prstGeom prst="rect">
            <a:avLst/>
          </a:prstGeo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CED9022-704F-4D1D-ACB0-66E6540E1A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07855" y="1239838"/>
            <a:ext cx="5501893" cy="5095875"/>
          </a:xfrm>
        </p:spPr>
        <p:txBody>
          <a:bodyPr/>
          <a:lstStyle/>
          <a:p>
            <a:r>
              <a:rPr lang="en-US" dirty="0" err="1"/>
              <a:t>Aceto</a:t>
            </a:r>
            <a:r>
              <a:rPr lang="en-US" dirty="0"/>
              <a:t>/</a:t>
            </a:r>
            <a:r>
              <a:rPr lang="en-US" dirty="0" err="1"/>
              <a:t>Actylis</a:t>
            </a:r>
            <a:endParaRPr lang="en-US" dirty="0"/>
          </a:p>
          <a:p>
            <a:r>
              <a:rPr lang="en-US" dirty="0"/>
              <a:t>Only 2 years of field data?</a:t>
            </a:r>
          </a:p>
          <a:p>
            <a:pPr lvl="1"/>
            <a:r>
              <a:rPr lang="en-US" i="1" dirty="0"/>
              <a:t>25 years with Strongarm</a:t>
            </a:r>
          </a:p>
          <a:p>
            <a:r>
              <a:rPr lang="en-US" dirty="0"/>
              <a:t>Cheaper than brand name?</a:t>
            </a:r>
          </a:p>
          <a:p>
            <a:r>
              <a:rPr lang="en-US" dirty="0"/>
              <a:t>No problems thus far.</a:t>
            </a:r>
          </a:p>
          <a:p>
            <a:r>
              <a:rPr lang="en-US" dirty="0"/>
              <a:t>Label has expanded POST section.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8F9A027-2A77-4153-A699-78A53E91B60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10459" y="4695752"/>
            <a:ext cx="2694013" cy="2065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843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736C1E-D727-4A56-BAFF-7D2C354217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Peanut Weed Control - 2024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8EE4A00-C40C-49A1-BAB7-ADC2DA4186E3}"/>
              </a:ext>
            </a:extLst>
          </p:cNvPr>
          <p:cNvSpPr txBox="1"/>
          <p:nvPr/>
        </p:nvSpPr>
        <p:spPr>
          <a:xfrm>
            <a:off x="0" y="5942311"/>
            <a:ext cx="117211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PE-18-24</a:t>
            </a:r>
          </a:p>
          <a:p>
            <a:r>
              <a:rPr lang="en-US" dirty="0"/>
              <a:t>July 22</a:t>
            </a:r>
          </a:p>
          <a:p>
            <a:r>
              <a:rPr lang="en-US" dirty="0"/>
              <a:t>82 DAP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F9C847E-D56D-453E-B26A-44BF56A4628D}"/>
              </a:ext>
            </a:extLst>
          </p:cNvPr>
          <p:cNvSpPr txBox="1"/>
          <p:nvPr/>
        </p:nvSpPr>
        <p:spPr>
          <a:xfrm>
            <a:off x="2427401" y="5162997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NTC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C755DB0-A06A-47B2-9F6B-3CC1D7163F0C}"/>
              </a:ext>
            </a:extLst>
          </p:cNvPr>
          <p:cNvSpPr txBox="1"/>
          <p:nvPr/>
        </p:nvSpPr>
        <p:spPr>
          <a:xfrm>
            <a:off x="5008125" y="5257912"/>
            <a:ext cx="2456121" cy="1569660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solidFill>
                  <a:srgbClr val="FFFF00"/>
                </a:solidFill>
              </a:rPr>
              <a:t>Sonalan 3EC @ 32 oz/A</a:t>
            </a:r>
          </a:p>
          <a:p>
            <a:pPr algn="ctr"/>
            <a:r>
              <a:rPr lang="en-US" sz="1200" dirty="0">
                <a:solidFill>
                  <a:srgbClr val="FFFF00"/>
                </a:solidFill>
              </a:rPr>
              <a:t>Valor EZ @ 4SC @ 3 oz/A</a:t>
            </a:r>
          </a:p>
          <a:p>
            <a:pPr algn="ctr"/>
            <a:r>
              <a:rPr lang="en-US" sz="1200" b="1" i="1" u="sng" dirty="0">
                <a:solidFill>
                  <a:srgbClr val="FFFF00"/>
                </a:solidFill>
              </a:rPr>
              <a:t>Strongarm 84WG @ 0.225 oz/A</a:t>
            </a:r>
          </a:p>
          <a:p>
            <a:pPr algn="ctr"/>
            <a:r>
              <a:rPr lang="en-US" sz="1200" b="1" i="1" dirty="0">
                <a:solidFill>
                  <a:srgbClr val="FFC000"/>
                </a:solidFill>
              </a:rPr>
              <a:t>PRE</a:t>
            </a:r>
          </a:p>
          <a:p>
            <a:pPr algn="ctr"/>
            <a:r>
              <a:rPr lang="en-US" sz="1200" dirty="0">
                <a:solidFill>
                  <a:srgbClr val="FFFF00"/>
                </a:solidFill>
              </a:rPr>
              <a:t>Cadre 2AS @ 4oz/A</a:t>
            </a:r>
          </a:p>
          <a:p>
            <a:pPr algn="ctr"/>
            <a:r>
              <a:rPr lang="en-US" sz="1200" dirty="0">
                <a:solidFill>
                  <a:srgbClr val="FFFF00"/>
                </a:solidFill>
              </a:rPr>
              <a:t>Butyrac 200 2SL @ 16 oz/A</a:t>
            </a:r>
          </a:p>
          <a:p>
            <a:pPr algn="ctr"/>
            <a:r>
              <a:rPr lang="en-US" sz="1200" dirty="0">
                <a:solidFill>
                  <a:srgbClr val="FFFF00"/>
                </a:solidFill>
              </a:rPr>
              <a:t>Dual Magnum 7.62EC @ 16 oz/A</a:t>
            </a:r>
          </a:p>
          <a:p>
            <a:pPr algn="ctr"/>
            <a:r>
              <a:rPr lang="en-US" sz="1200" b="1" i="1" dirty="0">
                <a:solidFill>
                  <a:srgbClr val="FFC000"/>
                </a:solidFill>
              </a:rPr>
              <a:t>POST (34 DAP)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D06DC71-C3F8-4712-836E-336DF99DD5C2}"/>
              </a:ext>
            </a:extLst>
          </p:cNvPr>
          <p:cNvSpPr txBox="1"/>
          <p:nvPr/>
        </p:nvSpPr>
        <p:spPr>
          <a:xfrm>
            <a:off x="8185074" y="5271822"/>
            <a:ext cx="2661306" cy="1569660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solidFill>
                  <a:srgbClr val="FFFF00"/>
                </a:solidFill>
              </a:rPr>
              <a:t>Actylis (ethalfluralin) 3EC @ 32 oz/A</a:t>
            </a:r>
          </a:p>
          <a:p>
            <a:pPr algn="ctr"/>
            <a:r>
              <a:rPr lang="en-US" sz="1200" dirty="0">
                <a:solidFill>
                  <a:srgbClr val="FFFF00"/>
                </a:solidFill>
              </a:rPr>
              <a:t>Valor EZ @ 4SC @ 3 oz/A</a:t>
            </a:r>
          </a:p>
          <a:p>
            <a:pPr algn="ctr"/>
            <a:r>
              <a:rPr lang="en-US" sz="1200" b="1" i="1" u="sng" dirty="0">
                <a:solidFill>
                  <a:srgbClr val="FFFF00"/>
                </a:solidFill>
              </a:rPr>
              <a:t>Diclom 84WG @ 0.225 oz/A</a:t>
            </a:r>
          </a:p>
          <a:p>
            <a:pPr algn="ctr"/>
            <a:r>
              <a:rPr lang="en-US" sz="1200" b="1" i="1" dirty="0">
                <a:solidFill>
                  <a:srgbClr val="FFC000"/>
                </a:solidFill>
              </a:rPr>
              <a:t>PRE</a:t>
            </a:r>
          </a:p>
          <a:p>
            <a:pPr algn="ctr"/>
            <a:r>
              <a:rPr lang="en-US" sz="1200" dirty="0">
                <a:solidFill>
                  <a:srgbClr val="FFFF00"/>
                </a:solidFill>
              </a:rPr>
              <a:t>Actylis (imazapic) 2AS @ 4oz/A</a:t>
            </a:r>
          </a:p>
          <a:p>
            <a:pPr algn="ctr"/>
            <a:r>
              <a:rPr lang="en-US" sz="1200" dirty="0">
                <a:solidFill>
                  <a:srgbClr val="FFFF00"/>
                </a:solidFill>
              </a:rPr>
              <a:t>Actylis (2,4-DB) 2SL @ 16 oz/A</a:t>
            </a:r>
          </a:p>
          <a:p>
            <a:pPr algn="ctr"/>
            <a:r>
              <a:rPr lang="en-US" sz="1200" dirty="0">
                <a:solidFill>
                  <a:srgbClr val="FFFF00"/>
                </a:solidFill>
              </a:rPr>
              <a:t>Dual Magnum 7.62EC @ 16 oz/A</a:t>
            </a:r>
          </a:p>
          <a:p>
            <a:pPr algn="ctr"/>
            <a:r>
              <a:rPr lang="en-US" sz="1200" b="1" i="1" dirty="0">
                <a:solidFill>
                  <a:srgbClr val="FFC000"/>
                </a:solidFill>
              </a:rPr>
              <a:t>POST (34 DAP)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8F6FBD5-C0D0-40DF-AF09-FDDB4729684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915505" y="1696962"/>
            <a:ext cx="4028023" cy="302101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981A473-97FD-43A5-8B6B-535E8C39358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4203975" y="1701511"/>
            <a:ext cx="4064424" cy="304831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78DFC21-07B5-45D4-AA8B-C49F233050D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7471667" y="1699527"/>
            <a:ext cx="4088121" cy="306609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D4E006D-CBC2-4195-B6D0-59283A7FE05E}"/>
              </a:ext>
            </a:extLst>
          </p:cNvPr>
          <p:cNvSpPr txBox="1"/>
          <p:nvPr/>
        </p:nvSpPr>
        <p:spPr>
          <a:xfrm>
            <a:off x="5498211" y="1188512"/>
            <a:ext cx="12747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4215 lbs/A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97BA8C3-A21A-47BC-9705-1663AE5F03EC}"/>
              </a:ext>
            </a:extLst>
          </p:cNvPr>
          <p:cNvSpPr txBox="1"/>
          <p:nvPr/>
        </p:nvSpPr>
        <p:spPr>
          <a:xfrm>
            <a:off x="8917757" y="1214175"/>
            <a:ext cx="12747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4271 lbs/A</a:t>
            </a:r>
          </a:p>
        </p:txBody>
      </p:sp>
    </p:spTree>
    <p:extLst>
      <p:ext uri="{BB962C8B-B14F-4D97-AF65-F5344CB8AC3E}">
        <p14:creationId xmlns:p14="http://schemas.microsoft.com/office/powerpoint/2010/main" val="3979072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EB42958-3726-46B1-AAAA-891A5EFDF3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Brake Injury – 2024 (Grower Field)</a:t>
            </a:r>
            <a:br>
              <a:rPr lang="en-US" dirty="0"/>
            </a:br>
            <a:r>
              <a:rPr lang="en-US" sz="2000" i="1" dirty="0"/>
              <a:t>GA-18RU (Planted April 25); Brake @ 12 oz/A + Dual Magnum @ 22 oz/A (April 27)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A5466294-C0D1-49F3-821C-C5128F61BD1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82813" y="1945084"/>
            <a:ext cx="5095875" cy="3821906"/>
          </a:xfrm>
        </p:spPr>
      </p:pic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4F019FA5-8911-4B7D-8BF6-53058054C62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7089775" y="1945085"/>
            <a:ext cx="5095875" cy="3821906"/>
          </a:xfr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D79714D-E820-4F38-9759-710F70F43233}"/>
              </a:ext>
            </a:extLst>
          </p:cNvPr>
          <p:cNvSpPr txBox="1"/>
          <p:nvPr/>
        </p:nvSpPr>
        <p:spPr>
          <a:xfrm>
            <a:off x="70100" y="5934670"/>
            <a:ext cx="114646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T. Price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Cook Co.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May 17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C359C68-D596-4679-9BAD-7BE9C82F969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8340" y="1809946"/>
            <a:ext cx="1118919" cy="1725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5972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2307D1F0-04CE-45E5-B666-229C1553B8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2,4-D (</a:t>
            </a:r>
            <a:r>
              <a:rPr lang="en-US" i="1" dirty="0"/>
              <a:t>not 2,4-DB</a:t>
            </a:r>
            <a:r>
              <a:rPr lang="en-US" dirty="0"/>
              <a:t>) on Peanut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467990E2-C379-4170-B106-155FC5162A6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l="35177" t="14838" r="32455" b="12562"/>
          <a:stretch/>
        </p:blipFill>
        <p:spPr>
          <a:xfrm>
            <a:off x="2728271" y="1308101"/>
            <a:ext cx="4039302" cy="5095875"/>
          </a:xfrm>
          <a:prstGeom prst="rect">
            <a:avLst/>
          </a:prstGeom>
        </p:spPr>
      </p:pic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845100D5-A042-49C1-8893-2C605238BC2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l="35621" t="18322" r="33286" b="9129"/>
          <a:stretch/>
        </p:blipFill>
        <p:spPr>
          <a:xfrm>
            <a:off x="7048344" y="1308101"/>
            <a:ext cx="3882572" cy="509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640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C03FBE2-338B-4112-A23F-2604521EFB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Brake Label Issues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E1E7F25-C57E-4E09-8022-624897B5A98D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“Apply prior to planting or within 36 hours after planting”</a:t>
            </a:r>
          </a:p>
          <a:p>
            <a:r>
              <a:rPr lang="en-US" dirty="0"/>
              <a:t>Equipment issues?</a:t>
            </a:r>
          </a:p>
          <a:p>
            <a:r>
              <a:rPr lang="en-US" dirty="0"/>
              <a:t>Weather?</a:t>
            </a:r>
          </a:p>
        </p:txBody>
      </p:sp>
      <p:pic>
        <p:nvPicPr>
          <p:cNvPr id="2052" name="Picture 4" descr="https://ag.sepro.com/wp-content/uploads/2022/04/Brake-2.5gal-Jug-2022-web.png">
            <a:extLst>
              <a:ext uri="{FF2B5EF4-FFF2-40B4-BE49-F238E27FC236}">
                <a16:creationId xmlns:a16="http://schemas.microsoft.com/office/drawing/2014/main" id="{67E4F4C1-81AD-42AB-BFA6-7E6B10494A82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76402" y="1308100"/>
            <a:ext cx="3308696" cy="509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2191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0460554-2B46-4BE7-B89B-A5E7A8E99FAC}"/>
              </a:ext>
            </a:extLst>
          </p:cNvPr>
          <p:cNvSpPr>
            <a:spLocks noGrp="1"/>
          </p:cNvSpPr>
          <p:nvPr>
            <p:ph type="title" sz="quarter"/>
          </p:nvPr>
        </p:nvSpPr>
        <p:spPr/>
        <p:txBody>
          <a:bodyPr/>
          <a:lstStyle/>
          <a:p>
            <a:r>
              <a:rPr lang="en-US" dirty="0"/>
              <a:t>2024 Brake/Rexovor Timing Study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A089DA6-CE0A-4C98-B417-B967A1CAC412}"/>
              </a:ext>
            </a:extLst>
          </p:cNvPr>
          <p:cNvPicPr>
            <a:picLocks noGrp="1" noChangeAspect="1"/>
          </p:cNvPicPr>
          <p:nvPr>
            <p:ph sz="quarter" idx="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49724" y="3932239"/>
            <a:ext cx="2228040" cy="2624137"/>
          </a:xfrm>
          <a:prstGeom prst="rect">
            <a:avLst/>
          </a:prstGeom>
        </p:spPr>
      </p:pic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9CCC11E0-7748-4EC9-95A3-EE1E921FCD44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8456518" y="3969202"/>
            <a:ext cx="2559395" cy="2679486"/>
          </a:xfr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559FBA2-EA13-4539-82AE-8B44FA8D64E3}"/>
              </a:ext>
            </a:extLst>
          </p:cNvPr>
          <p:cNvSpPr txBox="1"/>
          <p:nvPr/>
        </p:nvSpPr>
        <p:spPr>
          <a:xfrm>
            <a:off x="0" y="6403976"/>
            <a:ext cx="1159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PE-02-24</a:t>
            </a:r>
          </a:p>
        </p:txBody>
      </p:sp>
      <p:pic>
        <p:nvPicPr>
          <p:cNvPr id="14" name="Content Placeholder 10">
            <a:extLst>
              <a:ext uri="{FF2B5EF4-FFF2-40B4-BE49-F238E27FC236}">
                <a16:creationId xmlns:a16="http://schemas.microsoft.com/office/drawing/2014/main" id="{D3DF917B-2766-45CE-B54C-7706A309FF67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083036" y="1308100"/>
            <a:ext cx="3295428" cy="2471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A67176E-D51D-42A8-87BB-2EAE48C4ECA6}"/>
              </a:ext>
            </a:extLst>
          </p:cNvPr>
          <p:cNvSpPr txBox="1"/>
          <p:nvPr/>
        </p:nvSpPr>
        <p:spPr>
          <a:xfrm>
            <a:off x="3083036" y="1308100"/>
            <a:ext cx="851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 DAP</a:t>
            </a: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0D992CAD-F069-4F42-9B19-517AFE244D94}"/>
              </a:ext>
            </a:extLst>
          </p:cNvPr>
          <p:cNvPicPr>
            <a:picLocks noGrp="1" noChangeAspect="1"/>
          </p:cNvPicPr>
          <p:nvPr>
            <p:ph sz="quarter" idx="2"/>
          </p:nvPr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83883" y="1371600"/>
            <a:ext cx="3707660" cy="2286000"/>
          </a:xfrm>
          <a:prstGeom prst="rect">
            <a:avLst/>
          </a:prstGeom>
          <a:effectLst>
            <a:outerShdw dist="50800" dir="5400000" algn="ctr" rotWithShape="0">
              <a:srgbClr val="000000">
                <a:alpha val="14000"/>
              </a:srgbClr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D278991-B028-42E1-85D3-D14BA7A7BBC1}"/>
              </a:ext>
            </a:extLst>
          </p:cNvPr>
          <p:cNvSpPr txBox="1"/>
          <p:nvPr/>
        </p:nvSpPr>
        <p:spPr>
          <a:xfrm>
            <a:off x="7783883" y="1371600"/>
            <a:ext cx="851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 DAP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6089F73-9D0E-42E9-BB56-A5786DE3E83E}"/>
              </a:ext>
            </a:extLst>
          </p:cNvPr>
          <p:cNvSpPr txBox="1"/>
          <p:nvPr/>
        </p:nvSpPr>
        <p:spPr>
          <a:xfrm>
            <a:off x="4352125" y="6257014"/>
            <a:ext cx="851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5 DAP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E378F1E-FC84-4E63-9DA5-79959A99E5E3}"/>
              </a:ext>
            </a:extLst>
          </p:cNvPr>
          <p:cNvSpPr txBox="1"/>
          <p:nvPr/>
        </p:nvSpPr>
        <p:spPr>
          <a:xfrm>
            <a:off x="8396472" y="3992078"/>
            <a:ext cx="851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7 DAP</a:t>
            </a:r>
          </a:p>
        </p:txBody>
      </p:sp>
    </p:spTree>
    <p:extLst>
      <p:ext uri="{BB962C8B-B14F-4D97-AF65-F5344CB8AC3E}">
        <p14:creationId xmlns:p14="http://schemas.microsoft.com/office/powerpoint/2010/main" val="1713107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339B8F-1663-4095-9252-09E95C6924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Brake/Rexovor Timing – 2024</a:t>
            </a:r>
            <a:br>
              <a:rPr lang="en-US" dirty="0"/>
            </a:br>
            <a:r>
              <a:rPr lang="en-US" sz="2400" i="1" dirty="0"/>
              <a:t>Brake 1.2SC @ 12 oz/A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4C5EFF8-BD3F-4898-9244-9806351DD3C2}"/>
              </a:ext>
            </a:extLst>
          </p:cNvPr>
          <p:cNvSpPr txBox="1"/>
          <p:nvPr/>
        </p:nvSpPr>
        <p:spPr>
          <a:xfrm>
            <a:off x="0" y="5934670"/>
            <a:ext cx="115929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PE-08-24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May 13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12 DAP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040E736-AB1C-443F-8D76-BCB96B86B40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1236133" y="2547817"/>
            <a:ext cx="4846320" cy="256032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78FB623-A730-4722-95DB-16D38301E82D}"/>
              </a:ext>
            </a:extLst>
          </p:cNvPr>
          <p:cNvSpPr txBox="1"/>
          <p:nvPr/>
        </p:nvSpPr>
        <p:spPr>
          <a:xfrm>
            <a:off x="3329714" y="6251136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NTC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91C4ED3-07D1-4F74-8DAE-241E5ED52456}"/>
              </a:ext>
            </a:extLst>
          </p:cNvPr>
          <p:cNvSpPr txBox="1"/>
          <p:nvPr/>
        </p:nvSpPr>
        <p:spPr>
          <a:xfrm>
            <a:off x="6232531" y="6211669"/>
            <a:ext cx="851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5 DAP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38EDFAA-F75A-4882-8B99-FB47D33F1785}"/>
              </a:ext>
            </a:extLst>
          </p:cNvPr>
          <p:cNvSpPr txBox="1"/>
          <p:nvPr/>
        </p:nvSpPr>
        <p:spPr>
          <a:xfrm>
            <a:off x="9617192" y="6185788"/>
            <a:ext cx="851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7 DAP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48B1485-59B2-41F7-A7B4-921E2F0B197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4329004" y="2349439"/>
            <a:ext cx="4846319" cy="295707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C923B3F-D55E-47EB-B669-47A7D80CBBA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7618349" y="2480278"/>
            <a:ext cx="4849202" cy="2576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817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A1CC880-F665-4239-A7BC-59184BFF58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Peanut (GA-06G) Yield Response to Brake Timing (2022-2024)</a:t>
            </a: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29A95F82-D2F8-4595-A44D-EC0A231A8D9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35873753"/>
              </p:ext>
            </p:extLst>
          </p:nvPr>
        </p:nvGraphicFramePr>
        <p:xfrm>
          <a:off x="2379663" y="1308100"/>
          <a:ext cx="9610725" cy="50958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CA4369C7-85CA-4C1F-AA2E-5F1CE7EBF6DC}"/>
              </a:ext>
            </a:extLst>
          </p:cNvPr>
          <p:cNvSpPr txBox="1"/>
          <p:nvPr/>
        </p:nvSpPr>
        <p:spPr>
          <a:xfrm>
            <a:off x="11194330" y="6532775"/>
            <a:ext cx="10461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 = 0.63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DA13493-28C2-45BB-9EA4-3AEE3702F6D8}"/>
              </a:ext>
            </a:extLst>
          </p:cNvPr>
          <p:cNvSpPr txBox="1"/>
          <p:nvPr/>
        </p:nvSpPr>
        <p:spPr>
          <a:xfrm rot="16200000">
            <a:off x="1489436" y="3407790"/>
            <a:ext cx="136486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1" dirty="0"/>
              <a:t>Yield (lbs/A)</a:t>
            </a:r>
          </a:p>
        </p:txBody>
      </p:sp>
    </p:spTree>
    <p:extLst>
      <p:ext uri="{BB962C8B-B14F-4D97-AF65-F5344CB8AC3E}">
        <p14:creationId xmlns:p14="http://schemas.microsoft.com/office/powerpoint/2010/main" val="808013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D9E2B3-5271-4BBD-9798-09725054F5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Pendimethalin Formulations</a:t>
            </a:r>
          </a:p>
        </p:txBody>
      </p:sp>
      <p:pic>
        <p:nvPicPr>
          <p:cNvPr id="2052" name="Picture 4" descr="BASF | Product Profile - Prowl H2O">
            <a:extLst>
              <a:ext uri="{FF2B5EF4-FFF2-40B4-BE49-F238E27FC236}">
                <a16:creationId xmlns:a16="http://schemas.microsoft.com/office/drawing/2014/main" id="{47690770-9F6A-4B02-A543-A776EDC95C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80392" y="1513756"/>
            <a:ext cx="5234382" cy="1727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9086C0F-D1E9-4E51-9D06-273E899F2CC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08082" y="3515020"/>
            <a:ext cx="4297680" cy="128016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4CB4542-AB6C-4FF3-920D-8474A0E43C65}"/>
              </a:ext>
            </a:extLst>
          </p:cNvPr>
          <p:cNvSpPr txBox="1"/>
          <p:nvPr/>
        </p:nvSpPr>
        <p:spPr>
          <a:xfrm>
            <a:off x="3271101" y="5387418"/>
            <a:ext cx="421140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err="1"/>
              <a:t>Pendalin</a:t>
            </a:r>
            <a:r>
              <a:rPr lang="en-US" sz="5400" dirty="0"/>
              <a:t> H</a:t>
            </a:r>
            <a:r>
              <a:rPr lang="en-US" sz="5400" baseline="-25000" dirty="0"/>
              <a:t>2</a:t>
            </a:r>
            <a:r>
              <a:rPr lang="en-US" sz="5400" dirty="0"/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701002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A14771-AC97-4194-A982-FC63064AA3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Weed Control in Peanut with Different Pendimethalin Formulations - 2024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93B4725-CED8-4210-85D8-7DB7CBC4AAC9}"/>
              </a:ext>
            </a:extLst>
          </p:cNvPr>
          <p:cNvSpPr txBox="1"/>
          <p:nvPr/>
        </p:nvSpPr>
        <p:spPr>
          <a:xfrm>
            <a:off x="-20305" y="6218160"/>
            <a:ext cx="8322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PE-01-24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June 11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41 DAT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E1A9D7E-B67C-4A97-B0D9-D1FEE2B60C7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-66080" y="2216028"/>
            <a:ext cx="3695321" cy="277149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826EAD7-2526-4D3D-B927-F9D85BE9460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784367" y="2216028"/>
            <a:ext cx="3695322" cy="277149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AACC093-9DE4-4C7F-945E-5989A158318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5634086" y="2216026"/>
            <a:ext cx="3695324" cy="277149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7248B75-F0C5-417E-8769-173D66287B1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8542415" y="2216026"/>
            <a:ext cx="3695325" cy="277149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1932769-42E4-483E-9560-2434FCA8BF63}"/>
              </a:ext>
            </a:extLst>
          </p:cNvPr>
          <p:cNvSpPr txBox="1"/>
          <p:nvPr/>
        </p:nvSpPr>
        <p:spPr>
          <a:xfrm>
            <a:off x="1346308" y="5369668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NTC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90AFB3F-FC1E-42C3-B4CD-F87CBC07D308}"/>
              </a:ext>
            </a:extLst>
          </p:cNvPr>
          <p:cNvSpPr txBox="1"/>
          <p:nvPr/>
        </p:nvSpPr>
        <p:spPr>
          <a:xfrm>
            <a:off x="3454266" y="5408580"/>
            <a:ext cx="235673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Prowl H</a:t>
            </a:r>
            <a:r>
              <a:rPr kumimoji="0" lang="en-US" sz="12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0 3.8SC @ 32 oz/A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Valor EZ 4SC @ 3 oz/A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Strongarm 84WG @ 0.225 oz/A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6577915-C2B7-4CAF-8BBE-842E313A593C}"/>
              </a:ext>
            </a:extLst>
          </p:cNvPr>
          <p:cNvSpPr txBox="1"/>
          <p:nvPr/>
        </p:nvSpPr>
        <p:spPr>
          <a:xfrm>
            <a:off x="6326389" y="5408579"/>
            <a:ext cx="235673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Pendalin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H</a:t>
            </a:r>
            <a:r>
              <a:rPr kumimoji="0" lang="en-US" sz="12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0 3.8SC @ 32 oz/A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Valor EZ 4SC @ 3 oz/A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Strongarm 84WG @ 0.225 oz/A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165761D-52A2-45CB-877E-58479CD8ABD3}"/>
              </a:ext>
            </a:extLst>
          </p:cNvPr>
          <p:cNvSpPr txBox="1"/>
          <p:nvPr/>
        </p:nvSpPr>
        <p:spPr>
          <a:xfrm>
            <a:off x="9072039" y="5404688"/>
            <a:ext cx="266130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Satellite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Hydrocap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3.8SC @ 32 oz/A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Valor EZ 4SC @ 3 oz/A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Strongarm 84WG @ 0.225 oz/A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PRE</a:t>
            </a:r>
          </a:p>
        </p:txBody>
      </p:sp>
    </p:spTree>
    <p:extLst>
      <p:ext uri="{BB962C8B-B14F-4D97-AF65-F5344CB8AC3E}">
        <p14:creationId xmlns:p14="http://schemas.microsoft.com/office/powerpoint/2010/main" val="1854364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8FE52A-2854-47C8-B389-40898DD8F1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Enversa</a:t>
            </a:r>
            <a:r>
              <a:rPr lang="en-US" dirty="0"/>
              <a:t>™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FFB2B14-8EED-49C7-84B9-87E8DE27FC2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58434" y="1308101"/>
            <a:ext cx="4169353" cy="5095875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9970CFC-C599-4C36-BEDD-E042480BAF80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Corteva</a:t>
            </a:r>
          </a:p>
          <a:p>
            <a:r>
              <a:rPr lang="en-US" u="sng" dirty="0" err="1"/>
              <a:t>Ecapsulated</a:t>
            </a:r>
            <a:r>
              <a:rPr lang="en-US" dirty="0"/>
              <a:t> acetochlor</a:t>
            </a:r>
          </a:p>
          <a:p>
            <a:r>
              <a:rPr lang="en-US" dirty="0"/>
              <a:t>Similar to but NOT the same as Warrant</a:t>
            </a:r>
          </a:p>
          <a:p>
            <a:r>
              <a:rPr lang="en-US" dirty="0"/>
              <a:t>Moisture activation issues?</a:t>
            </a:r>
          </a:p>
          <a:p>
            <a:pPr lvl="1"/>
            <a:r>
              <a:rPr lang="en-US" dirty="0"/>
              <a:t>Delay irrigation for 48 hours</a:t>
            </a:r>
          </a:p>
          <a:p>
            <a:r>
              <a:rPr lang="en-US" dirty="0"/>
              <a:t>Only 1 year of data for me</a:t>
            </a:r>
          </a:p>
        </p:txBody>
      </p:sp>
    </p:spTree>
    <p:extLst>
      <p:ext uri="{BB962C8B-B14F-4D97-AF65-F5344CB8AC3E}">
        <p14:creationId xmlns:p14="http://schemas.microsoft.com/office/powerpoint/2010/main" val="1542636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7963CC-36AC-450D-B6CF-496ED48551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Weed Control in Peanut - 2024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981B433-6948-44FC-8051-63A01CCE09A4}"/>
              </a:ext>
            </a:extLst>
          </p:cNvPr>
          <p:cNvSpPr txBox="1"/>
          <p:nvPr/>
        </p:nvSpPr>
        <p:spPr>
          <a:xfrm>
            <a:off x="0" y="5934670"/>
            <a:ext cx="115929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PE-16-24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June 14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44 DAP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9F2FD33-07A3-4F70-9C91-E6D91E8E662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085656" y="1835281"/>
            <a:ext cx="4048812" cy="303660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A0D85D3-77D1-4279-B6D1-3FD08DB8A53A}"/>
              </a:ext>
            </a:extLst>
          </p:cNvPr>
          <p:cNvSpPr txBox="1"/>
          <p:nvPr/>
        </p:nvSpPr>
        <p:spPr>
          <a:xfrm>
            <a:off x="2625365" y="5282667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NTC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7936CF8-9834-4B98-B87B-C6DA03E8CB3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4229492" y="1835281"/>
            <a:ext cx="4048815" cy="303661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C4FC5FE-8EDA-4030-889A-C4B41843D0D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7386589" y="1835277"/>
            <a:ext cx="4048816" cy="303661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9D7716B-C01B-4EDE-9690-067D22F91347}"/>
              </a:ext>
            </a:extLst>
          </p:cNvPr>
          <p:cNvSpPr txBox="1"/>
          <p:nvPr/>
        </p:nvSpPr>
        <p:spPr>
          <a:xfrm>
            <a:off x="4883671" y="5373277"/>
            <a:ext cx="2679964" cy="646331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Warrant 3ME @ 48 oz/A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3382D42-A911-4C8D-9412-EC8F8889B6E6}"/>
              </a:ext>
            </a:extLst>
          </p:cNvPr>
          <p:cNvSpPr txBox="1"/>
          <p:nvPr/>
        </p:nvSpPr>
        <p:spPr>
          <a:xfrm>
            <a:off x="8053894" y="5373276"/>
            <a:ext cx="2714205" cy="646331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Enversa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3ME @ 48 oz/A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CAB5FFB-214D-48AF-9502-08640BF1EBEB}"/>
              </a:ext>
            </a:extLst>
          </p:cNvPr>
          <p:cNvSpPr txBox="1"/>
          <p:nvPr/>
        </p:nvSpPr>
        <p:spPr>
          <a:xfrm>
            <a:off x="20010" y="1809946"/>
            <a:ext cx="1286186" cy="12926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0 DAT = 0.5” 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 DAT = 0.9” 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7 DAT = 0.75”R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8 DAT = 0.75” 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11 DAT = 1.1” 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4563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C0B2C1-F97E-4189-A53D-513939C8EC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Weed Control in Peanut - 2024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0762AE4-52F8-4A2A-81E2-7D1C160C0E1B}"/>
              </a:ext>
            </a:extLst>
          </p:cNvPr>
          <p:cNvSpPr txBox="1"/>
          <p:nvPr/>
        </p:nvSpPr>
        <p:spPr>
          <a:xfrm>
            <a:off x="0" y="6257836"/>
            <a:ext cx="780983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PE-16-24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July 22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82 DAP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354AEC1-D53D-458D-AE72-9FBB64EFE49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622137" y="1939217"/>
            <a:ext cx="4363301" cy="327247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F49639F-7E66-4C52-9758-A92BA3FED78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4147759" y="1939216"/>
            <a:ext cx="4363303" cy="327247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0556747-DD57-435B-A19F-C041F402F5D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7701668" y="1939217"/>
            <a:ext cx="4363306" cy="327247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F5BF4E6-3294-434F-B6C3-87D4C0E7C7FA}"/>
              </a:ext>
            </a:extLst>
          </p:cNvPr>
          <p:cNvSpPr txBox="1"/>
          <p:nvPr/>
        </p:nvSpPr>
        <p:spPr>
          <a:xfrm>
            <a:off x="2379133" y="5679649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NTC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7B4DEA5-4E6A-4037-8226-8D96C1279625}"/>
              </a:ext>
            </a:extLst>
          </p:cNvPr>
          <p:cNvSpPr txBox="1"/>
          <p:nvPr/>
        </p:nvSpPr>
        <p:spPr>
          <a:xfrm>
            <a:off x="5319107" y="5288340"/>
            <a:ext cx="2124299" cy="1569660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Prowl H</a:t>
            </a:r>
            <a:r>
              <a:rPr kumimoji="0" lang="en-US" sz="1200" b="0" i="0" u="none" strike="noStrike" kern="1200" cap="none" spc="0" normalizeH="0" baseline="-2500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0 3.8SC @ 32 oz/A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Valor EZ 4SC @ 3 oz/A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Cadre 2AS @ 4 oz/A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Butyrac 200 2SL @ 16 oz/A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sng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Warrant 3ME @ 48 oz/A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Agridex @ 1% v/v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POST (34 DAP)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E6DA764-43B2-491F-A4DD-B5F465A7F60E}"/>
              </a:ext>
            </a:extLst>
          </p:cNvPr>
          <p:cNvSpPr txBox="1"/>
          <p:nvPr/>
        </p:nvSpPr>
        <p:spPr>
          <a:xfrm>
            <a:off x="8927402" y="5288340"/>
            <a:ext cx="2097049" cy="1569660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Prowl H</a:t>
            </a:r>
            <a:r>
              <a:rPr kumimoji="0" lang="en-US" sz="1200" b="0" i="0" u="none" strike="noStrike" kern="1200" cap="none" spc="0" normalizeH="0" baseline="-2500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0 3.8SC @ 32 oz/A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Valor EZ 4SC @ 3 oz/A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Cadre 2AS @ 4 oz/A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Butyrac 200 2SL @ 16 oz/A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sng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Enversa</a:t>
            </a:r>
            <a:r>
              <a:rPr kumimoji="0" lang="en-US" sz="1200" b="0" i="1" u="sng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3ME @ 48 oz/A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Agridex @ 1% v/v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POST (34 DAP)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3356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Title 1"/>
          <p:cNvSpPr>
            <a:spLocks noGrp="1"/>
          </p:cNvSpPr>
          <p:nvPr>
            <p:ph type="title"/>
          </p:nvPr>
        </p:nvSpPr>
        <p:spPr>
          <a:xfrm>
            <a:off x="2450306" y="17159"/>
            <a:ext cx="7291388" cy="915083"/>
          </a:xfrm>
        </p:spPr>
        <p:txBody>
          <a:bodyPr/>
          <a:lstStyle/>
          <a:p>
            <a:r>
              <a:rPr lang="en-US" altLang="en-US" sz="2600" b="1" dirty="0"/>
              <a:t>What do the top Georgia peanut growers do?</a:t>
            </a:r>
            <a:br>
              <a:rPr lang="en-US" altLang="en-US" dirty="0"/>
            </a:br>
            <a:r>
              <a:rPr lang="en-US" altLang="en-US" sz="2000" i="1" dirty="0"/>
              <a:t>2023 Georgia Peanut Achievement Club Winners</a:t>
            </a:r>
          </a:p>
        </p:txBody>
      </p:sp>
      <p:sp>
        <p:nvSpPr>
          <p:cNvPr id="107523" name="Content Placeholder 2"/>
          <p:cNvSpPr>
            <a:spLocks noGrp="1"/>
          </p:cNvSpPr>
          <p:nvPr>
            <p:ph sz="half" idx="1"/>
          </p:nvPr>
        </p:nvSpPr>
        <p:spPr>
          <a:xfrm>
            <a:off x="2450306" y="847865"/>
            <a:ext cx="4030783" cy="5095875"/>
          </a:xfrm>
        </p:spPr>
        <p:txBody>
          <a:bodyPr/>
          <a:lstStyle/>
          <a:p>
            <a:r>
              <a:rPr lang="en-US" altLang="en-US" sz="2000" dirty="0"/>
              <a:t>16 growers</a:t>
            </a:r>
          </a:p>
          <a:p>
            <a:pPr lvl="1"/>
            <a:r>
              <a:rPr lang="en-US" altLang="en-US" sz="1600" i="1" dirty="0"/>
              <a:t>142 to 1473 acres (range)</a:t>
            </a:r>
          </a:p>
          <a:p>
            <a:pPr lvl="1"/>
            <a:r>
              <a:rPr lang="en-US" altLang="en-US" sz="1600" i="1" dirty="0"/>
              <a:t>~520 acres (average)</a:t>
            </a:r>
          </a:p>
          <a:p>
            <a:r>
              <a:rPr lang="en-US" altLang="en-US" sz="2000" b="1" i="1" u="sng" dirty="0"/>
              <a:t>5734 lb/A average yield</a:t>
            </a:r>
          </a:p>
          <a:p>
            <a:pPr lvl="1"/>
            <a:r>
              <a:rPr lang="en-US" altLang="en-US" sz="1600" i="1" dirty="0"/>
              <a:t>4630-6357 lbs/A (range)</a:t>
            </a:r>
          </a:p>
          <a:p>
            <a:pPr lvl="1"/>
            <a:r>
              <a:rPr lang="en-US" altLang="en-US" sz="1600" i="1" dirty="0"/>
              <a:t>2023 GA State Avg. =  4080 lb/A</a:t>
            </a:r>
          </a:p>
          <a:p>
            <a:r>
              <a:rPr lang="en-US" altLang="en-US" sz="2000" dirty="0"/>
              <a:t>100% - irrigated </a:t>
            </a:r>
          </a:p>
          <a:p>
            <a:r>
              <a:rPr lang="en-US" altLang="en-US" sz="2000" dirty="0"/>
              <a:t>56% - bottom plow</a:t>
            </a:r>
          </a:p>
          <a:p>
            <a:r>
              <a:rPr lang="en-US" altLang="en-US" sz="2000" dirty="0"/>
              <a:t>75% - twin rows</a:t>
            </a:r>
          </a:p>
          <a:p>
            <a:r>
              <a:rPr lang="en-US" altLang="en-US" sz="2000" b="1" u="sng" dirty="0"/>
              <a:t>Herbicides</a:t>
            </a:r>
          </a:p>
          <a:p>
            <a:pPr lvl="1"/>
            <a:r>
              <a:rPr lang="en-US" altLang="en-US" sz="1400" i="1" dirty="0"/>
              <a:t>40% - Sonalan</a:t>
            </a:r>
          </a:p>
          <a:p>
            <a:pPr lvl="1"/>
            <a:r>
              <a:rPr lang="en-US" altLang="en-US" sz="1400" b="1" i="1" u="sng" dirty="0"/>
              <a:t>93% - Valor </a:t>
            </a:r>
          </a:p>
          <a:p>
            <a:pPr lvl="1"/>
            <a:r>
              <a:rPr lang="en-US" altLang="en-US" sz="1400" i="1" dirty="0"/>
              <a:t>53% - Dual</a:t>
            </a:r>
          </a:p>
          <a:p>
            <a:pPr lvl="1"/>
            <a:r>
              <a:rPr lang="en-US" altLang="en-US" sz="1400" b="1" i="1" u="sng" dirty="0"/>
              <a:t>73% - Cadre</a:t>
            </a:r>
          </a:p>
          <a:p>
            <a:pPr lvl="1"/>
            <a:r>
              <a:rPr lang="en-US" altLang="en-US" sz="1400" b="1" i="1" u="sng" dirty="0"/>
              <a:t>47% - 2,4-DB</a:t>
            </a:r>
          </a:p>
          <a:p>
            <a:pPr lvl="1"/>
            <a:r>
              <a:rPr lang="en-US" altLang="en-US" sz="1400" i="1" dirty="0"/>
              <a:t>33% - Prowl</a:t>
            </a:r>
          </a:p>
          <a:p>
            <a:pPr lvl="1"/>
            <a:r>
              <a:rPr lang="en-US" altLang="en-US" sz="1400" i="1" dirty="0"/>
              <a:t>33% - Strongarm</a:t>
            </a:r>
          </a:p>
          <a:p>
            <a:pPr lvl="1"/>
            <a:r>
              <a:rPr lang="en-US" altLang="en-US" sz="1400" i="1" dirty="0"/>
              <a:t>13% - Zidua </a:t>
            </a:r>
          </a:p>
          <a:p>
            <a:pPr lvl="1"/>
            <a:r>
              <a:rPr lang="en-US" altLang="en-US" sz="1400" i="1" dirty="0"/>
              <a:t>13% - paraquat</a:t>
            </a:r>
          </a:p>
          <a:p>
            <a:pPr lvl="1"/>
            <a:r>
              <a:rPr lang="en-US" altLang="en-US" sz="1400" i="1" dirty="0"/>
              <a:t>20% - Storm </a:t>
            </a:r>
          </a:p>
          <a:p>
            <a:endParaRPr lang="en-US" altLang="en-US" sz="2000" dirty="0"/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193D90AA-866A-4BBE-B00C-632BF123CE54}"/>
              </a:ext>
            </a:extLst>
          </p:cNvPr>
          <p:cNvPicPr>
            <a:picLocks noGrp="1" noChangeAspect="1"/>
          </p:cNvPicPr>
          <p:nvPr>
            <p:ph sz="quarter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04856" y="1308100"/>
            <a:ext cx="3295650" cy="2471738"/>
          </a:xfrm>
        </p:spPr>
      </p:pic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4995623B-4325-443A-9686-9B5BBB11EDF4}"/>
              </a:ext>
            </a:extLst>
          </p:cNvPr>
          <p:cNvPicPr>
            <a:picLocks noGrp="1" noChangeAspect="1"/>
          </p:cNvPicPr>
          <p:nvPr>
            <p:ph sz="quarter" idx="3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04858" y="3932239"/>
            <a:ext cx="3295649" cy="2471737"/>
          </a:xfrm>
        </p:spPr>
      </p:pic>
    </p:spTree>
    <p:extLst>
      <p:ext uri="{BB962C8B-B14F-4D97-AF65-F5344CB8AC3E}">
        <p14:creationId xmlns:p14="http://schemas.microsoft.com/office/powerpoint/2010/main" val="4121328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D315C4A-12A9-4F7A-97EE-1B1BD84B28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Gramoxone 3SL @ ~8-16 oz/A (70-80 DAP)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22DD01E6-2F4D-43C6-9E45-132C9E536B4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82813" y="1945084"/>
            <a:ext cx="5095875" cy="3821906"/>
          </a:xfrm>
        </p:spPr>
      </p:pic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3E69E063-9434-4F6E-840C-CD338D201A1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7089775" y="1945085"/>
            <a:ext cx="5095875" cy="3821906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B15E322-A8E9-426B-BDE1-77B1B9D1AA31}"/>
              </a:ext>
            </a:extLst>
          </p:cNvPr>
          <p:cNvSpPr txBox="1"/>
          <p:nvPr/>
        </p:nvSpPr>
        <p:spPr>
          <a:xfrm>
            <a:off x="5797484" y="6472236"/>
            <a:ext cx="29547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No Negative Yield Effects</a:t>
            </a:r>
          </a:p>
        </p:txBody>
      </p:sp>
    </p:spTree>
    <p:extLst>
      <p:ext uri="{BB962C8B-B14F-4D97-AF65-F5344CB8AC3E}">
        <p14:creationId xmlns:p14="http://schemas.microsoft.com/office/powerpoint/2010/main" val="33015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Questions/Comments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95C0EF25-F574-4E4B-9AAD-182449B54A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21251" y="1284534"/>
            <a:ext cx="6794500" cy="5095875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0EA72B5-E6C0-41D7-A6B2-AAA704B165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47799" y="5865118"/>
            <a:ext cx="1755800" cy="463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6671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64CB36-FC01-49E4-82FD-C14A0CD7B9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Atrazine 4L @ 12 oz/A ~90 DAP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049C1E25-CD1E-424A-9FDA-9C5A33D9146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82813" y="1945084"/>
            <a:ext cx="5095875" cy="3821906"/>
          </a:xfrm>
        </p:spPr>
      </p:pic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1D206517-DBF9-459C-AE2C-42C5E470014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6978666" y="1728599"/>
            <a:ext cx="4705350" cy="3529012"/>
          </a:xfr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8755CD2-5518-4A4C-972C-533BE4E99C53}"/>
              </a:ext>
            </a:extLst>
          </p:cNvPr>
          <p:cNvSpPr txBox="1"/>
          <p:nvPr/>
        </p:nvSpPr>
        <p:spPr>
          <a:xfrm>
            <a:off x="8636138" y="5219903"/>
            <a:ext cx="176202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~ 4500 NTC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srgbClr val="000000"/>
                </a:solidFill>
                <a:latin typeface="Arial"/>
              </a:rPr>
              <a:t>~2500 treated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44% yield loss</a:t>
            </a:r>
          </a:p>
        </p:txBody>
      </p:sp>
    </p:spTree>
    <p:extLst>
      <p:ext uri="{BB962C8B-B14F-4D97-AF65-F5344CB8AC3E}">
        <p14:creationId xmlns:p14="http://schemas.microsoft.com/office/powerpoint/2010/main" val="778329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9FE8AE-E3AB-4B56-AD44-C3DC1B4542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Roundup Drift on Peanut From Drone </a:t>
            </a:r>
            <a:br>
              <a:rPr lang="en-US" dirty="0"/>
            </a:br>
            <a:r>
              <a:rPr lang="en-US" dirty="0"/>
              <a:t>(3 qt/A + COC @ 3 GPA)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64A82F75-0F66-4D29-A2EB-98DCA0938F1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82813" y="1945084"/>
            <a:ext cx="5095875" cy="3821906"/>
          </a:xfrm>
        </p:spPr>
      </p:pic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1486BE3F-210A-4E7A-AB36-31594F43752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7089775" y="1945085"/>
            <a:ext cx="5095875" cy="3821906"/>
          </a:xfrm>
        </p:spPr>
      </p:pic>
    </p:spTree>
    <p:extLst>
      <p:ext uri="{BB962C8B-B14F-4D97-AF65-F5344CB8AC3E}">
        <p14:creationId xmlns:p14="http://schemas.microsoft.com/office/powerpoint/2010/main" val="1139287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FDA84A-101E-40D2-BEE9-CE2B4441B6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Roundup/Peanut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2C95257-C53B-466B-BD1D-1236F67CEA8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l="36907" t="14842" r="33923" b="16919"/>
          <a:stretch/>
        </p:blipFill>
        <p:spPr>
          <a:xfrm>
            <a:off x="2612569" y="1308101"/>
            <a:ext cx="3872575" cy="5095875"/>
          </a:xfrm>
          <a:prstGeom prst="rect">
            <a:avLst/>
          </a:prstGeom>
        </p:spPr>
      </p:pic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8238F5E9-AA36-44AB-B9FA-4785A0D13F0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l="36284" t="21774" r="34427" b="9130"/>
          <a:stretch/>
        </p:blipFill>
        <p:spPr>
          <a:xfrm>
            <a:off x="6962503" y="1308100"/>
            <a:ext cx="3840480" cy="509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9033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6A563F-4326-403B-B97C-05207E04EC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Gunslinger AMP (aminopyralid + 2,4-D) Sprayer Contamination (24 oz/A applied to pasture then rinsed out)</a:t>
            </a: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B14FB051-80AC-4DFC-9376-1FDE188F05EB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82925" y="1308100"/>
            <a:ext cx="3295650" cy="2471738"/>
          </a:xfrm>
        </p:spPr>
      </p:pic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2543FDD1-4091-4E92-A1EC-25A2ECB851C5}"/>
              </a:ext>
            </a:extLst>
          </p:cNvPr>
          <p:cNvPicPr>
            <a:picLocks noGrp="1" noChangeAspect="1"/>
          </p:cNvPicPr>
          <p:nvPr>
            <p:ph sz="quarter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82926" y="3932238"/>
            <a:ext cx="3295649" cy="2471737"/>
          </a:xfr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CCA3C80-734B-4B4B-9A47-6411AFF6DE1F}"/>
              </a:ext>
            </a:extLst>
          </p:cNvPr>
          <p:cNvSpPr txBox="1"/>
          <p:nvPr/>
        </p:nvSpPr>
        <p:spPr>
          <a:xfrm>
            <a:off x="0" y="6170341"/>
            <a:ext cx="15568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July 22, 2024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21 DAT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EFA9DF3-0EC3-4BF8-9CE8-6AF5E520585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6536572" y="1941578"/>
            <a:ext cx="5091522" cy="381864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2BCAA44-8C10-4A3A-B415-15B1A9094C23}"/>
              </a:ext>
            </a:extLst>
          </p:cNvPr>
          <p:cNvSpPr txBox="1"/>
          <p:nvPr/>
        </p:nvSpPr>
        <p:spPr>
          <a:xfrm>
            <a:off x="0" y="1734532"/>
            <a:ext cx="10054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GA-12Y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60 DAP</a:t>
            </a:r>
          </a:p>
        </p:txBody>
      </p:sp>
    </p:spTree>
    <p:extLst>
      <p:ext uri="{BB962C8B-B14F-4D97-AF65-F5344CB8AC3E}">
        <p14:creationId xmlns:p14="http://schemas.microsoft.com/office/powerpoint/2010/main" val="2246417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theme/theme1.xml><?xml version="1.0" encoding="utf-8"?>
<a:theme xmlns:a="http://schemas.openxmlformats.org/drawingml/2006/main" name="Peanuts">
  <a:themeElements>
    <a:clrScheme name="">
      <a:dk1>
        <a:srgbClr val="000000"/>
      </a:dk1>
      <a:lt1>
        <a:srgbClr val="C0C0C0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DCDCDC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Peanut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Peanuts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eanuts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anuts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anuts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anuts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anuts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anuts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4_Peanuts">
  <a:themeElements>
    <a:clrScheme name="">
      <a:dk1>
        <a:srgbClr val="000000"/>
      </a:dk1>
      <a:lt1>
        <a:srgbClr val="C0C0C0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DCDCDC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Peanut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Peanuts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eanuts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anuts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anuts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anuts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anuts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anuts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F65AC2BF877FD48A05FEDF2C6453981" ma:contentTypeVersion="20" ma:contentTypeDescription="Create a new document." ma:contentTypeScope="" ma:versionID="2f4a4207ebaaa807cae080fb90a65b79">
  <xsd:schema xmlns:xsd="http://www.w3.org/2001/XMLSchema" xmlns:xs="http://www.w3.org/2001/XMLSchema" xmlns:p="http://schemas.microsoft.com/office/2006/metadata/properties" xmlns:ns1="http://schemas.microsoft.com/sharepoint/v3" xmlns:ns3="d2182f11-ec6d-4344-bcdd-126cac1ae7e5" xmlns:ns4="c613e7a6-ae2b-4057-9573-8cbc37370f0f" targetNamespace="http://schemas.microsoft.com/office/2006/metadata/properties" ma:root="true" ma:fieldsID="14e544c0e6e735491dc73079ab99fd8d" ns1:_="" ns3:_="" ns4:_="">
    <xsd:import namespace="http://schemas.microsoft.com/sharepoint/v3"/>
    <xsd:import namespace="d2182f11-ec6d-4344-bcdd-126cac1ae7e5"/>
    <xsd:import namespace="c613e7a6-ae2b-4057-9573-8cbc37370f0f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4:MediaServiceAutoTags" minOccurs="0"/>
                <xsd:element ref="ns4:MediaServiceOCR" minOccurs="0"/>
                <xsd:element ref="ns4:MediaServiceGenerationTime" minOccurs="0"/>
                <xsd:element ref="ns4:MediaServiceEventHashCode" minOccurs="0"/>
                <xsd:element ref="ns4:MediaServiceAutoKeyPoints" minOccurs="0"/>
                <xsd:element ref="ns4:MediaServiceKeyPoints" minOccurs="0"/>
                <xsd:element ref="ns4:MediaServiceLocation" minOccurs="0"/>
                <xsd:element ref="ns1:_ip_UnifiedCompliancePolicyProperties" minOccurs="0"/>
                <xsd:element ref="ns1:_ip_UnifiedCompliancePolicyUIAction" minOccurs="0"/>
                <xsd:element ref="ns4:MediaLengthInSeconds" minOccurs="0"/>
                <xsd:element ref="ns4:_activity" minOccurs="0"/>
                <xsd:element ref="ns4:MediaServiceObjectDetectorVersions" minOccurs="0"/>
                <xsd:element ref="ns4:MediaServiceSystemTags" minOccurs="0"/>
                <xsd:element ref="ns4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1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2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2182f11-ec6d-4344-bcdd-126cac1ae7e5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description="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613e7a6-ae2b-4057-9573-8cbc37370f0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4" nillable="true" ma:displayName="MediaServiceAuto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MediaLengthInSeconds" ma:index="23" nillable="true" ma:displayName="MediaLengthInSeconds" ma:hidden="true" ma:internalName="MediaLengthInSeconds" ma:readOnly="true">
      <xsd:simpleType>
        <xsd:restriction base="dms:Unknown"/>
      </xsd:simpleType>
    </xsd:element>
    <xsd:element name="_activity" ma:index="24" nillable="true" ma:displayName="_activity" ma:hidden="true" ma:internalName="_activity">
      <xsd:simpleType>
        <xsd:restriction base="dms:Note"/>
      </xsd:simpleType>
    </xsd:element>
    <xsd:element name="MediaServiceObjectDetectorVersions" ma:index="25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ystemTags" ma:index="26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SearchProperties" ma:index="27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  <_activity xmlns="c613e7a6-ae2b-4057-9573-8cbc37370f0f" xsi:nil="true"/>
  </documentManagement>
</p:properties>
</file>

<file path=customXml/itemProps1.xml><?xml version="1.0" encoding="utf-8"?>
<ds:datastoreItem xmlns:ds="http://schemas.openxmlformats.org/officeDocument/2006/customXml" ds:itemID="{5809B030-CCA1-44FE-835D-E6416224F47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d2182f11-ec6d-4344-bcdd-126cac1ae7e5"/>
    <ds:schemaRef ds:uri="c613e7a6-ae2b-4057-9573-8cbc37370f0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55221BC8-403B-4AD4-A809-0A03E2F82F1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54C0B8B-8E1E-4D24-8616-D5454CE6F974}">
  <ds:schemaRefs>
    <ds:schemaRef ds:uri="http://schemas.microsoft.com/office/2006/documentManagement/types"/>
    <ds:schemaRef ds:uri="http://schemas.microsoft.com/office/infopath/2007/PartnerControls"/>
    <ds:schemaRef ds:uri="d2182f11-ec6d-4344-bcdd-126cac1ae7e5"/>
    <ds:schemaRef ds:uri="http://purl.org/dc/elements/1.1/"/>
    <ds:schemaRef ds:uri="http://schemas.microsoft.com/office/2006/metadata/properties"/>
    <ds:schemaRef ds:uri="http://schemas.microsoft.com/sharepoint/v3"/>
    <ds:schemaRef ds:uri="http://purl.org/dc/terms/"/>
    <ds:schemaRef ds:uri="http://schemas.openxmlformats.org/package/2006/metadata/core-properties"/>
    <ds:schemaRef ds:uri="c613e7a6-ae2b-4057-9573-8cbc37370f0f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1360</TotalTime>
  <Words>2238</Words>
  <Application>Microsoft Office PowerPoint</Application>
  <PresentationFormat>Widescreen</PresentationFormat>
  <Paragraphs>415</Paragraphs>
  <Slides>50</Slides>
  <Notes>3</Notes>
  <HiddenSlides>0</HiddenSlides>
  <MMClips>0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56" baseType="lpstr">
      <vt:lpstr>Arial</vt:lpstr>
      <vt:lpstr>Calibri</vt:lpstr>
      <vt:lpstr>Times New Roman</vt:lpstr>
      <vt:lpstr>Peanuts</vt:lpstr>
      <vt:lpstr>4_Peanuts</vt:lpstr>
      <vt:lpstr>Presentation</vt:lpstr>
      <vt:lpstr>2025 Peanut Weed Control Update</vt:lpstr>
      <vt:lpstr>2024 Problems</vt:lpstr>
      <vt:lpstr>2,4-D LV4 @ 16 oz/A Applied at 45 DAP</vt:lpstr>
      <vt:lpstr>2,4-D (not 2,4-DB) on Peanut</vt:lpstr>
      <vt:lpstr>Gramoxone 3SL @ ~8-16 oz/A (70-80 DAP)</vt:lpstr>
      <vt:lpstr>Atrazine 4L @ 12 oz/A ~90 DAP</vt:lpstr>
      <vt:lpstr>Roundup Drift on Peanut From Drone  (3 qt/A + COC @ 3 GPA)</vt:lpstr>
      <vt:lpstr>Roundup/Peanut</vt:lpstr>
      <vt:lpstr>Gunslinger AMP (aminopyralid + 2,4-D) Sprayer Contamination (24 oz/A applied to pasture then rinsed out)</vt:lpstr>
      <vt:lpstr>Gunslinger AMP (aminopyralid + 2,4-D) Sprayer Contamination (24 oz/A applied to pasture then rinsed out)</vt:lpstr>
      <vt:lpstr>Numerical Peanut Yield Loss (%) from “Non-Peanut” Herbicides Applied at 1/10X Rates at Different Times in Georgia</vt:lpstr>
      <vt:lpstr>Gunslinger AMP Sprayer Cleanout</vt:lpstr>
      <vt:lpstr>Cadre “Yellow Flash” – 3 DAT</vt:lpstr>
      <vt:lpstr>Yellow Nutsedge Control with Cadre @ 4 oz/A + Agridex @ 1% v/v - 2019</vt:lpstr>
      <vt:lpstr>Cadre Not Working on Yellow Nutsedge Anymore?</vt:lpstr>
      <vt:lpstr>Cadre (imazapic) Resistant Yellow Nutsedge – 28 DAT</vt:lpstr>
      <vt:lpstr>Yellow Nutsedge/Cadre Samples-2024</vt:lpstr>
      <vt:lpstr>Yellow Nutsedge Control with Broadloom (bentazon) - 2019</vt:lpstr>
      <vt:lpstr>Yellow Nutsedge Control with Split Shot of Basagran (32 oz/A) + Crop Oil (1% v/v) – Field was previously treated with Cadre @ ~40 DAP. (Basagran + COC was applied August 30 then September 10)</vt:lpstr>
      <vt:lpstr>Dicamba Preplant? NO, NO, NO!!!!</vt:lpstr>
      <vt:lpstr>Dicamba Preplant in Peanut (Not Labeled, need at least 28 D + 1” rainfall/irrigation)</vt:lpstr>
      <vt:lpstr>Do What?</vt:lpstr>
      <vt:lpstr>Peanut/pH/Zinc</vt:lpstr>
      <vt:lpstr>Peanut/pH/Zn</vt:lpstr>
      <vt:lpstr>Peanut Weed Control Programs</vt:lpstr>
      <vt:lpstr>Herbicide Use in Georgia Peanuts (2018 and 2023)</vt:lpstr>
      <vt:lpstr>Peanut Weed Control - 2024</vt:lpstr>
      <vt:lpstr>Peanut Weed Control - 2024</vt:lpstr>
      <vt:lpstr>WSSA Group 15 Herbicides?</vt:lpstr>
      <vt:lpstr>Storm vs. “Georgia” Storm - 2024</vt:lpstr>
      <vt:lpstr>Peanut Weed Control - 2024 Cadre/Ultra Blazer/Cobra/2,4-DB/Dual Magnum Tank-Mixes (15 GPA, AIXR11002 Tips)</vt:lpstr>
      <vt:lpstr>Valor Injury - 2019</vt:lpstr>
      <vt:lpstr>Valor Effects on Peanut Yield  High Moisture Conditions - 2019 </vt:lpstr>
      <vt:lpstr>Valor causes injury but what about weed control?</vt:lpstr>
      <vt:lpstr>Peanut Yield as Influenced By Valor 50WG (3 oz/A) Timing (Only Valor + Water was Applied at Listed Timings)</vt:lpstr>
      <vt:lpstr>New Stuff</vt:lpstr>
      <vt:lpstr>Generic Strongarm?</vt:lpstr>
      <vt:lpstr>Peanut Weed Control - 2024</vt:lpstr>
      <vt:lpstr>Brake Injury – 2024 (Grower Field) GA-18RU (Planted April 25); Brake @ 12 oz/A + Dual Magnum @ 22 oz/A (April 27)</vt:lpstr>
      <vt:lpstr>Brake Label Issues</vt:lpstr>
      <vt:lpstr>2024 Brake/Rexovor Timing Study</vt:lpstr>
      <vt:lpstr>Brake/Rexovor Timing – 2024 Brake 1.2SC @ 12 oz/A</vt:lpstr>
      <vt:lpstr>Peanut (GA-06G) Yield Response to Brake Timing (2022-2024)</vt:lpstr>
      <vt:lpstr>Pendimethalin Formulations</vt:lpstr>
      <vt:lpstr>Weed Control in Peanut with Different Pendimethalin Formulations - 2024</vt:lpstr>
      <vt:lpstr>Enversa™</vt:lpstr>
      <vt:lpstr>Weed Control in Peanut - 2024</vt:lpstr>
      <vt:lpstr>Weed Control in Peanut - 2024</vt:lpstr>
      <vt:lpstr>What do the top Georgia peanut growers do? 2023 Georgia Peanut Achievement Club Winners</vt:lpstr>
      <vt:lpstr>Questions/Comments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2025 Peanut Weed Control Update</dc:title>
  <dc:creator>Eric P. Prostko</dc:creator>
  <cp:lastModifiedBy>Eric P. Prostko</cp:lastModifiedBy>
  <cp:revision>9</cp:revision>
  <cp:lastPrinted>2024-12-02T14:20:58Z</cp:lastPrinted>
  <dcterms:created xsi:type="dcterms:W3CDTF">2024-10-30T13:08:26Z</dcterms:created>
  <dcterms:modified xsi:type="dcterms:W3CDTF">2024-12-02T17:08:07Z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0x0101006F65AC2BF877FD48A05FEDF2C6453981</vt:lpwstr>
  </property>
</Properties>
</file>